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1"/>
  </p:notesMasterIdLst>
  <p:sldIdLst>
    <p:sldId id="264" r:id="rId5"/>
    <p:sldId id="257" r:id="rId6"/>
    <p:sldId id="258" r:id="rId7"/>
    <p:sldId id="259" r:id="rId8"/>
    <p:sldId id="267" r:id="rId9"/>
    <p:sldId id="268" r:id="rId10"/>
    <p:sldId id="269" r:id="rId11"/>
    <p:sldId id="270" r:id="rId12"/>
    <p:sldId id="271" r:id="rId13"/>
    <p:sldId id="260" r:id="rId14"/>
    <p:sldId id="272" r:id="rId15"/>
    <p:sldId id="285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65" r:id="rId30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30A"/>
    <a:srgbClr val="F3900B"/>
    <a:srgbClr val="F2A700"/>
    <a:srgbClr val="D07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C7705F-466E-420B-904E-97882651344F}" v="182" dt="2022-01-25T15:26:20.05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3"/>
    <p:restoredTop sz="94671"/>
  </p:normalViewPr>
  <p:slideViewPr>
    <p:cSldViewPr>
      <p:cViewPr varScale="1">
        <p:scale>
          <a:sx n="44" d="100"/>
          <a:sy n="44" d="100"/>
        </p:scale>
        <p:origin x="165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 Davies" userId="cbf6aad4-22b0-4e2a-8020-2e36d8d8e433" providerId="ADAL" clId="{B6A4CB0B-E1D3-C04E-8A53-476F3F963BF0}"/>
    <pc:docChg chg="modSld">
      <pc:chgData name="Owen Davies" userId="cbf6aad4-22b0-4e2a-8020-2e36d8d8e433" providerId="ADAL" clId="{B6A4CB0B-E1D3-C04E-8A53-476F3F963BF0}" dt="2021-11-08T13:34:36.848" v="4" actId="20577"/>
      <pc:docMkLst>
        <pc:docMk/>
      </pc:docMkLst>
      <pc:sldChg chg="modSp mod">
        <pc:chgData name="Owen Davies" userId="cbf6aad4-22b0-4e2a-8020-2e36d8d8e433" providerId="ADAL" clId="{B6A4CB0B-E1D3-C04E-8A53-476F3F963BF0}" dt="2021-11-08T13:34:36.848" v="4" actId="20577"/>
        <pc:sldMkLst>
          <pc:docMk/>
          <pc:sldMk cId="0" sldId="258"/>
        </pc:sldMkLst>
        <pc:spChg chg="mod">
          <ac:chgData name="Owen Davies" userId="cbf6aad4-22b0-4e2a-8020-2e36d8d8e433" providerId="ADAL" clId="{B6A4CB0B-E1D3-C04E-8A53-476F3F963BF0}" dt="2021-11-08T13:34:36.848" v="4" actId="20577"/>
          <ac:spMkLst>
            <pc:docMk/>
            <pc:sldMk cId="0" sldId="258"/>
            <ac:spMk id="2" creationId="{00000000-0000-0000-0000-000000000000}"/>
          </ac:spMkLst>
        </pc:spChg>
      </pc:sldChg>
    </pc:docChg>
  </pc:docChgLst>
  <pc:docChgLst>
    <pc:chgData name="Ieuan Best" userId="a016bbdb-405f-4159-82c8-8028c1c503da" providerId="ADAL" clId="{EACD44C5-60F1-6542-A9BF-1AEB9EC1BA58}"/>
    <pc:docChg chg="undo redo custSel modSld">
      <pc:chgData name="Ieuan Best" userId="a016bbdb-405f-4159-82c8-8028c1c503da" providerId="ADAL" clId="{EACD44C5-60F1-6542-A9BF-1AEB9EC1BA58}" dt="2021-07-09T16:59:31.991" v="970" actId="1076"/>
      <pc:docMkLst>
        <pc:docMk/>
      </pc:docMkLst>
      <pc:sldChg chg="modSp mod">
        <pc:chgData name="Ieuan Best" userId="a016bbdb-405f-4159-82c8-8028c1c503da" providerId="ADAL" clId="{EACD44C5-60F1-6542-A9BF-1AEB9EC1BA58}" dt="2021-07-05T09:38:02.283" v="916" actId="14100"/>
        <pc:sldMkLst>
          <pc:docMk/>
          <pc:sldMk cId="0" sldId="257"/>
        </pc:sldMkLst>
        <pc:spChg chg="mod">
          <ac:chgData name="Ieuan Best" userId="a016bbdb-405f-4159-82c8-8028c1c503da" providerId="ADAL" clId="{EACD44C5-60F1-6542-A9BF-1AEB9EC1BA58}" dt="2021-07-02T13:10:38.004" v="62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5T09:36:59.649" v="898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09:58.659" v="57"/>
          <ac:spMkLst>
            <pc:docMk/>
            <pc:sldMk cId="0" sldId="257"/>
            <ac:spMk id="6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5T09:38:02.283" v="916" actId="14100"/>
          <ac:spMkLst>
            <pc:docMk/>
            <pc:sldMk cId="0" sldId="257"/>
            <ac:spMk id="14" creationId="{A32658CE-BFDF-0F41-9CAC-C05E2C4523B9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7:54.924" v="914" actId="14100"/>
        <pc:sldMkLst>
          <pc:docMk/>
          <pc:sldMk cId="0" sldId="258"/>
        </pc:sldMkLst>
        <pc:spChg chg="mod">
          <ac:chgData name="Ieuan Best" userId="a016bbdb-405f-4159-82c8-8028c1c503da" providerId="ADAL" clId="{EACD44C5-60F1-6542-A9BF-1AEB9EC1BA58}" dt="2021-07-05T08:47:52.877" v="862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7:26" v="912"/>
          <ac:spMkLst>
            <pc:docMk/>
            <pc:sldMk cId="0" sldId="258"/>
            <ac:spMk id="9" creationId="{6FDC745A-322A-1E49-8AA1-BC949404EACD}"/>
          </ac:spMkLst>
        </pc:spChg>
        <pc:spChg chg="add mod">
          <ac:chgData name="Ieuan Best" userId="a016bbdb-405f-4159-82c8-8028c1c503da" providerId="ADAL" clId="{EACD44C5-60F1-6542-A9BF-1AEB9EC1BA58}" dt="2021-07-05T09:37:54.924" v="914" actId="14100"/>
          <ac:spMkLst>
            <pc:docMk/>
            <pc:sldMk cId="0" sldId="258"/>
            <ac:spMk id="10" creationId="{90A8E3E0-45C8-CD4B-847B-94B4214783A1}"/>
          </ac:spMkLst>
        </pc:spChg>
        <pc:spChg chg="del">
          <ac:chgData name="Ieuan Best" userId="a016bbdb-405f-4159-82c8-8028c1c503da" providerId="ADAL" clId="{EACD44C5-60F1-6542-A9BF-1AEB9EC1BA58}" dt="2021-07-05T09:37:25.428" v="911" actId="478"/>
          <ac:spMkLst>
            <pc:docMk/>
            <pc:sldMk cId="0" sldId="258"/>
            <ac:spMk id="26" creationId="{11463CC4-5F78-884C-8EA7-B80FA49D7AF0}"/>
          </ac:spMkLst>
        </pc:spChg>
        <pc:spChg chg="del">
          <ac:chgData name="Ieuan Best" userId="a016bbdb-405f-4159-82c8-8028c1c503da" providerId="ADAL" clId="{EACD44C5-60F1-6542-A9BF-1AEB9EC1BA58}" dt="2021-07-05T09:37:25.428" v="911" actId="478"/>
          <ac:spMkLst>
            <pc:docMk/>
            <pc:sldMk cId="0" sldId="258"/>
            <ac:spMk id="27" creationId="{BB79671E-9531-AA4B-87A2-2056A2A95A69}"/>
          </ac:spMkLst>
        </pc:spChg>
      </pc:sldChg>
      <pc:sldChg chg="addSp delSp modSp mod">
        <pc:chgData name="Ieuan Best" userId="a016bbdb-405f-4159-82c8-8028c1c503da" providerId="ADAL" clId="{EACD44C5-60F1-6542-A9BF-1AEB9EC1BA58}" dt="2021-07-09T16:56:50.358" v="964" actId="1076"/>
        <pc:sldMkLst>
          <pc:docMk/>
          <pc:sldMk cId="0" sldId="259"/>
        </pc:sldMkLst>
        <pc:spChg chg="mod">
          <ac:chgData name="Ieuan Best" userId="a016bbdb-405f-4159-82c8-8028c1c503da" providerId="ADAL" clId="{EACD44C5-60F1-6542-A9BF-1AEB9EC1BA58}" dt="2021-07-02T13:10:49.047" v="67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11:15.368" v="73"/>
          <ac:spMkLst>
            <pc:docMk/>
            <pc:sldMk cId="0" sldId="259"/>
            <ac:spMk id="8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15:58.183" v="74"/>
          <ac:spMkLst>
            <pc:docMk/>
            <pc:sldMk cId="0" sldId="259"/>
            <ac:spMk id="14" creationId="{027DB72B-2B13-484F-93E3-ABE6949EDF8F}"/>
          </ac:spMkLst>
        </pc:spChg>
        <pc:spChg chg="add mod">
          <ac:chgData name="Ieuan Best" userId="a016bbdb-405f-4159-82c8-8028c1c503da" providerId="ADAL" clId="{EACD44C5-60F1-6542-A9BF-1AEB9EC1BA58}" dt="2021-07-05T09:38:11.808" v="918"/>
          <ac:spMkLst>
            <pc:docMk/>
            <pc:sldMk cId="0" sldId="259"/>
            <ac:spMk id="15" creationId="{ACC54139-E3A7-8145-B22C-57D63D8E4144}"/>
          </ac:spMkLst>
        </pc:spChg>
        <pc:spChg chg="add mod">
          <ac:chgData name="Ieuan Best" userId="a016bbdb-405f-4159-82c8-8028c1c503da" providerId="ADAL" clId="{EACD44C5-60F1-6542-A9BF-1AEB9EC1BA58}" dt="2021-07-05T09:38:11.808" v="918"/>
          <ac:spMkLst>
            <pc:docMk/>
            <pc:sldMk cId="0" sldId="259"/>
            <ac:spMk id="16" creationId="{1FDCC49A-B4D6-0040-BE70-C7DA5157CABE}"/>
          </ac:spMkLst>
        </pc:spChg>
        <pc:spChg chg="mod">
          <ac:chgData name="Ieuan Best" userId="a016bbdb-405f-4159-82c8-8028c1c503da" providerId="ADAL" clId="{EACD44C5-60F1-6542-A9BF-1AEB9EC1BA58}" dt="2021-07-09T16:56:50.358" v="964" actId="1076"/>
          <ac:spMkLst>
            <pc:docMk/>
            <pc:sldMk cId="0" sldId="259"/>
            <ac:spMk id="34" creationId="{C7A25F20-AA36-BF4A-90AD-F1EF71407B0E}"/>
          </ac:spMkLst>
        </pc:spChg>
        <pc:spChg chg="mod">
          <ac:chgData name="Ieuan Best" userId="a016bbdb-405f-4159-82c8-8028c1c503da" providerId="ADAL" clId="{EACD44C5-60F1-6542-A9BF-1AEB9EC1BA58}" dt="2021-07-02T13:32:03.506" v="81"/>
          <ac:spMkLst>
            <pc:docMk/>
            <pc:sldMk cId="0" sldId="259"/>
            <ac:spMk id="35" creationId="{9C5B4CEA-1E21-534E-82E5-1846CCA75905}"/>
          </ac:spMkLst>
        </pc:spChg>
        <pc:spChg chg="del">
          <ac:chgData name="Ieuan Best" userId="a016bbdb-405f-4159-82c8-8028c1c503da" providerId="ADAL" clId="{EACD44C5-60F1-6542-A9BF-1AEB9EC1BA58}" dt="2021-07-05T09:38:11.323" v="917" actId="478"/>
          <ac:spMkLst>
            <pc:docMk/>
            <pc:sldMk cId="0" sldId="259"/>
            <ac:spMk id="36" creationId="{6B6BEB3C-92BA-C941-9010-1E7993B3E5F6}"/>
          </ac:spMkLst>
        </pc:spChg>
        <pc:spChg chg="del">
          <ac:chgData name="Ieuan Best" userId="a016bbdb-405f-4159-82c8-8028c1c503da" providerId="ADAL" clId="{EACD44C5-60F1-6542-A9BF-1AEB9EC1BA58}" dt="2021-07-05T09:38:11.323" v="917" actId="478"/>
          <ac:spMkLst>
            <pc:docMk/>
            <pc:sldMk cId="0" sldId="259"/>
            <ac:spMk id="37" creationId="{52EEC7B8-8F82-B145-9D99-02511746E9B8}"/>
          </ac:spMkLst>
        </pc:spChg>
        <pc:grpChg chg="mod">
          <ac:chgData name="Ieuan Best" userId="a016bbdb-405f-4159-82c8-8028c1c503da" providerId="ADAL" clId="{EACD44C5-60F1-6542-A9BF-1AEB9EC1BA58}" dt="2021-07-02T13:32:29.114" v="85" actId="1076"/>
          <ac:grpSpMkLst>
            <pc:docMk/>
            <pc:sldMk cId="0" sldId="259"/>
            <ac:grpSpMk id="32" creationId="{B26689E1-FA5D-1746-8CEA-819380E88EAC}"/>
          </ac:grpSpMkLst>
        </pc:grpChg>
        <pc:picChg chg="mod">
          <ac:chgData name="Ieuan Best" userId="a016bbdb-405f-4159-82c8-8028c1c503da" providerId="ADAL" clId="{EACD44C5-60F1-6542-A9BF-1AEB9EC1BA58}" dt="2021-07-02T13:32:37.034" v="88" actId="1076"/>
          <ac:picMkLst>
            <pc:docMk/>
            <pc:sldMk cId="0" sldId="259"/>
            <ac:picMk id="33" creationId="{F0DD9151-C520-FD42-A85C-660B2CE08E5E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8:38.872" v="930"/>
        <pc:sldMkLst>
          <pc:docMk/>
          <pc:sldMk cId="0" sldId="260"/>
        </pc:sldMkLst>
        <pc:spChg chg="mod">
          <ac:chgData name="Ieuan Best" userId="a016bbdb-405f-4159-82c8-8028c1c503da" providerId="ADAL" clId="{EACD44C5-60F1-6542-A9BF-1AEB9EC1BA58}" dt="2021-07-02T13:58:52.335" v="316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59:49.293" v="320" actId="20577"/>
          <ac:spMkLst>
            <pc:docMk/>
            <pc:sldMk cId="0" sldId="260"/>
            <ac:spMk id="8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00:30.224" v="328" actId="20577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38.872" v="930"/>
          <ac:spMkLst>
            <pc:docMk/>
            <pc:sldMk cId="0" sldId="260"/>
            <ac:spMk id="11" creationId="{B06B88A7-09FF-934A-8ADD-D413712A152D}"/>
          </ac:spMkLst>
        </pc:spChg>
        <pc:spChg chg="add mod">
          <ac:chgData name="Ieuan Best" userId="a016bbdb-405f-4159-82c8-8028c1c503da" providerId="ADAL" clId="{EACD44C5-60F1-6542-A9BF-1AEB9EC1BA58}" dt="2021-07-05T09:38:38.872" v="930"/>
          <ac:spMkLst>
            <pc:docMk/>
            <pc:sldMk cId="0" sldId="260"/>
            <ac:spMk id="12" creationId="{F0E9738A-BF53-6F4A-93AB-6299B2272E10}"/>
          </ac:spMkLst>
        </pc:spChg>
        <pc:spChg chg="del">
          <ac:chgData name="Ieuan Best" userId="a016bbdb-405f-4159-82c8-8028c1c503da" providerId="ADAL" clId="{EACD44C5-60F1-6542-A9BF-1AEB9EC1BA58}" dt="2021-07-05T09:38:38.413" v="929" actId="478"/>
          <ac:spMkLst>
            <pc:docMk/>
            <pc:sldMk cId="0" sldId="260"/>
            <ac:spMk id="22" creationId="{B5EE097C-D04C-5A42-A8E9-C5C08D6ABC2B}"/>
          </ac:spMkLst>
        </pc:spChg>
        <pc:spChg chg="del">
          <ac:chgData name="Ieuan Best" userId="a016bbdb-405f-4159-82c8-8028c1c503da" providerId="ADAL" clId="{EACD44C5-60F1-6542-A9BF-1AEB9EC1BA58}" dt="2021-07-05T09:38:38.413" v="929" actId="478"/>
          <ac:spMkLst>
            <pc:docMk/>
            <pc:sldMk cId="0" sldId="260"/>
            <ac:spMk id="23" creationId="{5A3F9029-7988-1545-9EE6-808284B283B1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40:01.591" v="961" actId="1076"/>
        <pc:sldMkLst>
          <pc:docMk/>
          <pc:sldMk cId="0" sldId="265"/>
        </pc:sldMkLst>
        <pc:spChg chg="mod">
          <ac:chgData name="Ieuan Best" userId="a016bbdb-405f-4159-82c8-8028c1c503da" providerId="ADAL" clId="{EACD44C5-60F1-6542-A9BF-1AEB9EC1BA58}" dt="2021-07-05T09:30:34.020" v="890" actId="255"/>
          <ac:spMkLst>
            <pc:docMk/>
            <pc:sldMk cId="0" sldId="265"/>
            <ac:spMk id="7" creationId="{00000000-0000-0000-0000-000000000000}"/>
          </ac:spMkLst>
        </pc:spChg>
        <pc:spChg chg="del">
          <ac:chgData name="Ieuan Best" userId="a016bbdb-405f-4159-82c8-8028c1c503da" providerId="ADAL" clId="{EACD44C5-60F1-6542-A9BF-1AEB9EC1BA58}" dt="2021-07-05T09:39:55.637" v="959" actId="478"/>
          <ac:spMkLst>
            <pc:docMk/>
            <pc:sldMk cId="0" sldId="265"/>
            <ac:spMk id="14" creationId="{D6085283-AEC8-BF4E-997A-A58DBAD70425}"/>
          </ac:spMkLst>
        </pc:spChg>
        <pc:spChg chg="del">
          <ac:chgData name="Ieuan Best" userId="a016bbdb-405f-4159-82c8-8028c1c503da" providerId="ADAL" clId="{EACD44C5-60F1-6542-A9BF-1AEB9EC1BA58}" dt="2021-07-05T09:39:55.637" v="959" actId="478"/>
          <ac:spMkLst>
            <pc:docMk/>
            <pc:sldMk cId="0" sldId="265"/>
            <ac:spMk id="15" creationId="{E54F339B-4D7D-4041-9681-A10167503AF9}"/>
          </ac:spMkLst>
        </pc:spChg>
        <pc:spChg chg="add mod">
          <ac:chgData name="Ieuan Best" userId="a016bbdb-405f-4159-82c8-8028c1c503da" providerId="ADAL" clId="{EACD44C5-60F1-6542-A9BF-1AEB9EC1BA58}" dt="2021-07-05T09:39:56.129" v="960"/>
          <ac:spMkLst>
            <pc:docMk/>
            <pc:sldMk cId="0" sldId="265"/>
            <ac:spMk id="16" creationId="{D2DE0264-9800-F648-A87C-3831A818A5F3}"/>
          </ac:spMkLst>
        </pc:spChg>
        <pc:spChg chg="add mod">
          <ac:chgData name="Ieuan Best" userId="a016bbdb-405f-4159-82c8-8028c1c503da" providerId="ADAL" clId="{EACD44C5-60F1-6542-A9BF-1AEB9EC1BA58}" dt="2021-07-05T09:40:01.591" v="961" actId="1076"/>
          <ac:spMkLst>
            <pc:docMk/>
            <pc:sldMk cId="0" sldId="265"/>
            <ac:spMk id="17" creationId="{ABC4AE08-D183-A04F-9220-1FEA26688EB2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8:15" v="920"/>
        <pc:sldMkLst>
          <pc:docMk/>
          <pc:sldMk cId="2166445846" sldId="267"/>
        </pc:sldMkLst>
        <pc:spChg chg="mod">
          <ac:chgData name="Ieuan Best" userId="a016bbdb-405f-4159-82c8-8028c1c503da" providerId="ADAL" clId="{EACD44C5-60F1-6542-A9BF-1AEB9EC1BA58}" dt="2021-07-02T13:30:37.803" v="79" actId="14100"/>
          <ac:spMkLst>
            <pc:docMk/>
            <pc:sldMk cId="2166445846" sldId="267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34:18.213" v="101" actId="20577"/>
          <ac:spMkLst>
            <pc:docMk/>
            <pc:sldMk cId="2166445846" sldId="267"/>
            <ac:spMk id="8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15" v="920"/>
          <ac:spMkLst>
            <pc:docMk/>
            <pc:sldMk cId="2166445846" sldId="267"/>
            <ac:spMk id="13" creationId="{CC70DC06-6932-314A-802E-1D4B7E1998E0}"/>
          </ac:spMkLst>
        </pc:spChg>
        <pc:spChg chg="add mod">
          <ac:chgData name="Ieuan Best" userId="a016bbdb-405f-4159-82c8-8028c1c503da" providerId="ADAL" clId="{EACD44C5-60F1-6542-A9BF-1AEB9EC1BA58}" dt="2021-07-05T09:38:15" v="920"/>
          <ac:spMkLst>
            <pc:docMk/>
            <pc:sldMk cId="2166445846" sldId="267"/>
            <ac:spMk id="14" creationId="{3F738381-41C7-1B46-BBF3-74544DEC925F}"/>
          </ac:spMkLst>
        </pc:spChg>
        <pc:spChg chg="mod">
          <ac:chgData name="Ieuan Best" userId="a016bbdb-405f-4159-82c8-8028c1c503da" providerId="ADAL" clId="{EACD44C5-60F1-6542-A9BF-1AEB9EC1BA58}" dt="2021-07-02T13:33:23.763" v="96" actId="20577"/>
          <ac:spMkLst>
            <pc:docMk/>
            <pc:sldMk cId="2166445846" sldId="267"/>
            <ac:spMk id="16" creationId="{F6660F0E-64B7-534C-92F7-35A2D43F030F}"/>
          </ac:spMkLst>
        </pc:spChg>
        <pc:spChg chg="del">
          <ac:chgData name="Ieuan Best" userId="a016bbdb-405f-4159-82c8-8028c1c503da" providerId="ADAL" clId="{EACD44C5-60F1-6542-A9BF-1AEB9EC1BA58}" dt="2021-07-05T09:38:14.547" v="919" actId="478"/>
          <ac:spMkLst>
            <pc:docMk/>
            <pc:sldMk cId="2166445846" sldId="267"/>
            <ac:spMk id="18" creationId="{6D770CD8-B682-134E-9C8B-B1E044E0FD13}"/>
          </ac:spMkLst>
        </pc:spChg>
        <pc:spChg chg="del">
          <ac:chgData name="Ieuan Best" userId="a016bbdb-405f-4159-82c8-8028c1c503da" providerId="ADAL" clId="{EACD44C5-60F1-6542-A9BF-1AEB9EC1BA58}" dt="2021-07-05T09:38:14.547" v="919" actId="478"/>
          <ac:spMkLst>
            <pc:docMk/>
            <pc:sldMk cId="2166445846" sldId="267"/>
            <ac:spMk id="19" creationId="{3E90A50A-87B9-E549-8263-10CC18382C1D}"/>
          </ac:spMkLst>
        </pc:spChg>
        <pc:grpChg chg="mod">
          <ac:chgData name="Ieuan Best" userId="a016bbdb-405f-4159-82c8-8028c1c503da" providerId="ADAL" clId="{EACD44C5-60F1-6542-A9BF-1AEB9EC1BA58}" dt="2021-07-02T13:33:19.198" v="90"/>
          <ac:grpSpMkLst>
            <pc:docMk/>
            <pc:sldMk cId="2166445846" sldId="267"/>
            <ac:grpSpMk id="12" creationId="{69EAE783-36D0-C049-9856-05A5424F4138}"/>
          </ac:grpSpMkLst>
        </pc:grpChg>
        <pc:picChg chg="mod">
          <ac:chgData name="Ieuan Best" userId="a016bbdb-405f-4159-82c8-8028c1c503da" providerId="ADAL" clId="{EACD44C5-60F1-6542-A9BF-1AEB9EC1BA58}" dt="2021-07-02T13:33:19.198" v="90"/>
          <ac:picMkLst>
            <pc:docMk/>
            <pc:sldMk cId="2166445846" sldId="267"/>
            <ac:picMk id="15" creationId="{717E8796-7679-C84B-95D0-B6CA34951F52}"/>
          </ac:picMkLst>
        </pc:picChg>
      </pc:sldChg>
      <pc:sldChg chg="addSp delSp modSp mod">
        <pc:chgData name="Ieuan Best" userId="a016bbdb-405f-4159-82c8-8028c1c503da" providerId="ADAL" clId="{EACD44C5-60F1-6542-A9BF-1AEB9EC1BA58}" dt="2021-07-09T16:57:06.311" v="966" actId="14100"/>
        <pc:sldMkLst>
          <pc:docMk/>
          <pc:sldMk cId="2427501406" sldId="268"/>
        </pc:sldMkLst>
        <pc:spChg chg="mod">
          <ac:chgData name="Ieuan Best" userId="a016bbdb-405f-4159-82c8-8028c1c503da" providerId="ADAL" clId="{EACD44C5-60F1-6542-A9BF-1AEB9EC1BA58}" dt="2021-07-05T08:46:06.848" v="821" actId="20577"/>
          <ac:spMkLst>
            <pc:docMk/>
            <pc:sldMk cId="2427501406" sldId="268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41:28.366" v="129" actId="790"/>
          <ac:spMkLst>
            <pc:docMk/>
            <pc:sldMk cId="2427501406" sldId="268"/>
            <ac:spMk id="8" creationId="{00000000-0000-0000-0000-000000000000}"/>
          </ac:spMkLst>
        </pc:spChg>
        <pc:spChg chg="del">
          <ac:chgData name="Ieuan Best" userId="a016bbdb-405f-4159-82c8-8028c1c503da" providerId="ADAL" clId="{EACD44C5-60F1-6542-A9BF-1AEB9EC1BA58}" dt="2021-07-05T09:38:19.979" v="921" actId="478"/>
          <ac:spMkLst>
            <pc:docMk/>
            <pc:sldMk cId="2427501406" sldId="268"/>
            <ac:spMk id="13" creationId="{6FE0A55E-1772-584A-81FB-9FAA25D9BB86}"/>
          </ac:spMkLst>
        </pc:spChg>
        <pc:spChg chg="del">
          <ac:chgData name="Ieuan Best" userId="a016bbdb-405f-4159-82c8-8028c1c503da" providerId="ADAL" clId="{EACD44C5-60F1-6542-A9BF-1AEB9EC1BA58}" dt="2021-07-05T09:38:19.979" v="921" actId="478"/>
          <ac:spMkLst>
            <pc:docMk/>
            <pc:sldMk cId="2427501406" sldId="268"/>
            <ac:spMk id="14" creationId="{ACC74D2E-6D81-7C42-8484-C93CA63748B5}"/>
          </ac:spMkLst>
        </pc:spChg>
        <pc:spChg chg="mod">
          <ac:chgData name="Ieuan Best" userId="a016bbdb-405f-4159-82c8-8028c1c503da" providerId="ADAL" clId="{EACD44C5-60F1-6542-A9BF-1AEB9EC1BA58}" dt="2021-07-02T13:35:28.182" v="113"/>
          <ac:spMkLst>
            <pc:docMk/>
            <pc:sldMk cId="2427501406" sldId="268"/>
            <ac:spMk id="16" creationId="{F6660F0E-64B7-534C-92F7-35A2D43F030F}"/>
          </ac:spMkLst>
        </pc:spChg>
        <pc:spChg chg="add mod">
          <ac:chgData name="Ieuan Best" userId="a016bbdb-405f-4159-82c8-8028c1c503da" providerId="ADAL" clId="{EACD44C5-60F1-6542-A9BF-1AEB9EC1BA58}" dt="2021-07-05T09:38:20.538" v="922"/>
          <ac:spMkLst>
            <pc:docMk/>
            <pc:sldMk cId="2427501406" sldId="268"/>
            <ac:spMk id="17" creationId="{C52A7078-80D7-6849-868B-A0048A6BA317}"/>
          </ac:spMkLst>
        </pc:spChg>
        <pc:spChg chg="add mod">
          <ac:chgData name="Ieuan Best" userId="a016bbdb-405f-4159-82c8-8028c1c503da" providerId="ADAL" clId="{EACD44C5-60F1-6542-A9BF-1AEB9EC1BA58}" dt="2021-07-05T09:38:20.538" v="922"/>
          <ac:spMkLst>
            <pc:docMk/>
            <pc:sldMk cId="2427501406" sldId="268"/>
            <ac:spMk id="18" creationId="{3ADDB38D-9567-4242-B6C5-0A1DFBB1E059}"/>
          </ac:spMkLst>
        </pc:spChg>
        <pc:spChg chg="add mod">
          <ac:chgData name="Ieuan Best" userId="a016bbdb-405f-4159-82c8-8028c1c503da" providerId="ADAL" clId="{EACD44C5-60F1-6542-A9BF-1AEB9EC1BA58}" dt="2021-07-02T13:42:49.358" v="144" actId="2711"/>
          <ac:spMkLst>
            <pc:docMk/>
            <pc:sldMk cId="2427501406" sldId="268"/>
            <ac:spMk id="18" creationId="{76B0357F-2BD6-4A4B-BAD6-BFC462E5134F}"/>
          </ac:spMkLst>
        </pc:spChg>
        <pc:spChg chg="add mod">
          <ac:chgData name="Ieuan Best" userId="a016bbdb-405f-4159-82c8-8028c1c503da" providerId="ADAL" clId="{EACD44C5-60F1-6542-A9BF-1AEB9EC1BA58}" dt="2021-07-02T13:42:44.835" v="143" actId="2711"/>
          <ac:spMkLst>
            <pc:docMk/>
            <pc:sldMk cId="2427501406" sldId="268"/>
            <ac:spMk id="19" creationId="{10387DC3-93F8-1E4F-85B5-3F3F20EA3B18}"/>
          </ac:spMkLst>
        </pc:spChg>
        <pc:spChg chg="add mod">
          <ac:chgData name="Ieuan Best" userId="a016bbdb-405f-4159-82c8-8028c1c503da" providerId="ADAL" clId="{EACD44C5-60F1-6542-A9BF-1AEB9EC1BA58}" dt="2021-07-02T13:42:38.429" v="142" actId="2711"/>
          <ac:spMkLst>
            <pc:docMk/>
            <pc:sldMk cId="2427501406" sldId="268"/>
            <ac:spMk id="20" creationId="{C30938EA-150D-E242-B75B-4BD6A65DB397}"/>
          </ac:spMkLst>
        </pc:spChg>
        <pc:spChg chg="add mod">
          <ac:chgData name="Ieuan Best" userId="a016bbdb-405f-4159-82c8-8028c1c503da" providerId="ADAL" clId="{EACD44C5-60F1-6542-A9BF-1AEB9EC1BA58}" dt="2021-07-02T13:42:21.428" v="140"/>
          <ac:spMkLst>
            <pc:docMk/>
            <pc:sldMk cId="2427501406" sldId="268"/>
            <ac:spMk id="21" creationId="{2291A428-7742-D14E-B3CB-9E2AFC02D77D}"/>
          </ac:spMkLst>
        </pc:spChg>
        <pc:spChg chg="add mod">
          <ac:chgData name="Ieuan Best" userId="a016bbdb-405f-4159-82c8-8028c1c503da" providerId="ADAL" clId="{EACD44C5-60F1-6542-A9BF-1AEB9EC1BA58}" dt="2021-07-02T13:42:31.566" v="141" actId="2711"/>
          <ac:spMkLst>
            <pc:docMk/>
            <pc:sldMk cId="2427501406" sldId="268"/>
            <ac:spMk id="22" creationId="{FBF5F93F-5BD5-B740-BE29-299FD994DD46}"/>
          </ac:spMkLst>
        </pc:spChg>
        <pc:spChg chg="mod">
          <ac:chgData name="Ieuan Best" userId="a016bbdb-405f-4159-82c8-8028c1c503da" providerId="ADAL" clId="{EACD44C5-60F1-6542-A9BF-1AEB9EC1BA58}" dt="2021-07-02T13:43:11.774" v="147"/>
          <ac:spMkLst>
            <pc:docMk/>
            <pc:sldMk cId="2427501406" sldId="268"/>
            <ac:spMk id="24" creationId="{0494F1ED-A21B-EF4E-A550-586EC1F41174}"/>
          </ac:spMkLst>
        </pc:spChg>
        <pc:spChg chg="mod">
          <ac:chgData name="Ieuan Best" userId="a016bbdb-405f-4159-82c8-8028c1c503da" providerId="ADAL" clId="{EACD44C5-60F1-6542-A9BF-1AEB9EC1BA58}" dt="2021-07-02T13:43:11.774" v="147"/>
          <ac:spMkLst>
            <pc:docMk/>
            <pc:sldMk cId="2427501406" sldId="268"/>
            <ac:spMk id="25" creationId="{329A27B4-B162-5842-B0D5-BA4E8E82FEE3}"/>
          </ac:spMkLst>
        </pc:spChg>
        <pc:spChg chg="mod">
          <ac:chgData name="Ieuan Best" userId="a016bbdb-405f-4159-82c8-8028c1c503da" providerId="ADAL" clId="{EACD44C5-60F1-6542-A9BF-1AEB9EC1BA58}" dt="2021-07-02T13:43:11.774" v="147"/>
          <ac:spMkLst>
            <pc:docMk/>
            <pc:sldMk cId="2427501406" sldId="268"/>
            <ac:spMk id="26" creationId="{64E9238B-4E18-FA47-966B-FA397D27C992}"/>
          </ac:spMkLst>
        </pc:spChg>
        <pc:spChg chg="mod">
          <ac:chgData name="Ieuan Best" userId="a016bbdb-405f-4159-82c8-8028c1c503da" providerId="ADAL" clId="{EACD44C5-60F1-6542-A9BF-1AEB9EC1BA58}" dt="2021-07-02T13:43:11.774" v="147"/>
          <ac:spMkLst>
            <pc:docMk/>
            <pc:sldMk cId="2427501406" sldId="268"/>
            <ac:spMk id="28" creationId="{A40E941C-B584-4F4C-A3DC-DCA24CF1B87A}"/>
          </ac:spMkLst>
        </pc:spChg>
        <pc:spChg chg="mod">
          <ac:chgData name="Ieuan Best" userId="a016bbdb-405f-4159-82c8-8028c1c503da" providerId="ADAL" clId="{EACD44C5-60F1-6542-A9BF-1AEB9EC1BA58}" dt="2021-07-02T13:43:11.774" v="147"/>
          <ac:spMkLst>
            <pc:docMk/>
            <pc:sldMk cId="2427501406" sldId="268"/>
            <ac:spMk id="29" creationId="{68BFD509-5AE3-D04F-B8A2-E23B272A968A}"/>
          </ac:spMkLst>
        </pc:spChg>
        <pc:spChg chg="add mod">
          <ac:chgData name="Ieuan Best" userId="a016bbdb-405f-4159-82c8-8028c1c503da" providerId="ADAL" clId="{EACD44C5-60F1-6542-A9BF-1AEB9EC1BA58}" dt="2021-07-02T13:45:55.370" v="178" actId="2711"/>
          <ac:spMkLst>
            <pc:docMk/>
            <pc:sldMk cId="2427501406" sldId="268"/>
            <ac:spMk id="32" creationId="{E0B5DAA1-98B8-6449-A1FF-E256193BB282}"/>
          </ac:spMkLst>
        </pc:spChg>
        <pc:spChg chg="add mod">
          <ac:chgData name="Ieuan Best" userId="a016bbdb-405f-4159-82c8-8028c1c503da" providerId="ADAL" clId="{EACD44C5-60F1-6542-A9BF-1AEB9EC1BA58}" dt="2021-07-02T13:45:57.160" v="179" actId="20577"/>
          <ac:spMkLst>
            <pc:docMk/>
            <pc:sldMk cId="2427501406" sldId="268"/>
            <ac:spMk id="33" creationId="{821D5470-9067-1148-9DA3-6E8F94721E65}"/>
          </ac:spMkLst>
        </pc:spChg>
        <pc:spChg chg="add mod">
          <ac:chgData name="Ieuan Best" userId="a016bbdb-405f-4159-82c8-8028c1c503da" providerId="ADAL" clId="{EACD44C5-60F1-6542-A9BF-1AEB9EC1BA58}" dt="2021-07-02T13:45:44.032" v="175" actId="2711"/>
          <ac:spMkLst>
            <pc:docMk/>
            <pc:sldMk cId="2427501406" sldId="268"/>
            <ac:spMk id="34" creationId="{8A0D5337-96BC-9043-8C13-5932819FD3D3}"/>
          </ac:spMkLst>
        </pc:spChg>
        <pc:spChg chg="add mod">
          <ac:chgData name="Ieuan Best" userId="a016bbdb-405f-4159-82c8-8028c1c503da" providerId="ADAL" clId="{EACD44C5-60F1-6542-A9BF-1AEB9EC1BA58}" dt="2021-07-02T13:45:28.228" v="171"/>
          <ac:spMkLst>
            <pc:docMk/>
            <pc:sldMk cId="2427501406" sldId="268"/>
            <ac:spMk id="35" creationId="{ECE47246-2F83-4942-ADBE-C0652124D313}"/>
          </ac:spMkLst>
        </pc:spChg>
        <pc:spChg chg="add mod">
          <ac:chgData name="Ieuan Best" userId="a016bbdb-405f-4159-82c8-8028c1c503da" providerId="ADAL" clId="{EACD44C5-60F1-6542-A9BF-1AEB9EC1BA58}" dt="2021-07-02T13:46:03.917" v="181" actId="1076"/>
          <ac:spMkLst>
            <pc:docMk/>
            <pc:sldMk cId="2427501406" sldId="268"/>
            <ac:spMk id="36" creationId="{9BA60B50-18FC-E448-89F7-CFFC3007B40C}"/>
          </ac:spMkLst>
        </pc:spChg>
        <pc:spChg chg="mod">
          <ac:chgData name="Ieuan Best" userId="a016bbdb-405f-4159-82c8-8028c1c503da" providerId="ADAL" clId="{EACD44C5-60F1-6542-A9BF-1AEB9EC1BA58}" dt="2021-07-02T13:46:10.655" v="182"/>
          <ac:spMkLst>
            <pc:docMk/>
            <pc:sldMk cId="2427501406" sldId="268"/>
            <ac:spMk id="38" creationId="{8DCB0806-909A-A549-9155-857AEFD8402E}"/>
          </ac:spMkLst>
        </pc:spChg>
        <pc:spChg chg="mod">
          <ac:chgData name="Ieuan Best" userId="a016bbdb-405f-4159-82c8-8028c1c503da" providerId="ADAL" clId="{EACD44C5-60F1-6542-A9BF-1AEB9EC1BA58}" dt="2021-07-02T13:46:10.655" v="182"/>
          <ac:spMkLst>
            <pc:docMk/>
            <pc:sldMk cId="2427501406" sldId="268"/>
            <ac:spMk id="39" creationId="{EEABDC3C-827A-D245-A09C-2945C6CAE4DC}"/>
          </ac:spMkLst>
        </pc:spChg>
        <pc:spChg chg="mod">
          <ac:chgData name="Ieuan Best" userId="a016bbdb-405f-4159-82c8-8028c1c503da" providerId="ADAL" clId="{EACD44C5-60F1-6542-A9BF-1AEB9EC1BA58}" dt="2021-07-02T13:46:10.655" v="182"/>
          <ac:spMkLst>
            <pc:docMk/>
            <pc:sldMk cId="2427501406" sldId="268"/>
            <ac:spMk id="40" creationId="{636CAA0C-A9AF-C347-A29E-146F0376C65B}"/>
          </ac:spMkLst>
        </pc:spChg>
        <pc:spChg chg="mod">
          <ac:chgData name="Ieuan Best" userId="a016bbdb-405f-4159-82c8-8028c1c503da" providerId="ADAL" clId="{EACD44C5-60F1-6542-A9BF-1AEB9EC1BA58}" dt="2021-07-02T13:46:10.655" v="182"/>
          <ac:spMkLst>
            <pc:docMk/>
            <pc:sldMk cId="2427501406" sldId="268"/>
            <ac:spMk id="41" creationId="{87F263B5-6D64-5549-9A00-472A69597DA1}"/>
          </ac:spMkLst>
        </pc:spChg>
        <pc:spChg chg="mod">
          <ac:chgData name="Ieuan Best" userId="a016bbdb-405f-4159-82c8-8028c1c503da" providerId="ADAL" clId="{EACD44C5-60F1-6542-A9BF-1AEB9EC1BA58}" dt="2021-07-02T13:46:10.655" v="182"/>
          <ac:spMkLst>
            <pc:docMk/>
            <pc:sldMk cId="2427501406" sldId="268"/>
            <ac:spMk id="42" creationId="{6423FBEE-252D-8D43-A95B-F54755D343A2}"/>
          </ac:spMkLst>
        </pc:spChg>
        <pc:grpChg chg="mod">
          <ac:chgData name="Ieuan Best" userId="a016bbdb-405f-4159-82c8-8028c1c503da" providerId="ADAL" clId="{EACD44C5-60F1-6542-A9BF-1AEB9EC1BA58}" dt="2021-07-09T16:57:06.311" v="966" actId="14100"/>
          <ac:grpSpMkLst>
            <pc:docMk/>
            <pc:sldMk cId="2427501406" sldId="268"/>
            <ac:grpSpMk id="12" creationId="{69EAE783-36D0-C049-9856-05A5424F4138}"/>
          </ac:grpSpMkLst>
        </pc:grpChg>
        <pc:grpChg chg="add del mod">
          <ac:chgData name="Ieuan Best" userId="a016bbdb-405f-4159-82c8-8028c1c503da" providerId="ADAL" clId="{EACD44C5-60F1-6542-A9BF-1AEB9EC1BA58}" dt="2021-07-02T13:43:06.005" v="146" actId="21"/>
          <ac:grpSpMkLst>
            <pc:docMk/>
            <pc:sldMk cId="2427501406" sldId="268"/>
            <ac:grpSpMk id="17" creationId="{77DFF74F-9CF7-9D44-9D0B-481BCD25423F}"/>
          </ac:grpSpMkLst>
        </pc:grpChg>
        <pc:grpChg chg="add del mod">
          <ac:chgData name="Ieuan Best" userId="a016bbdb-405f-4159-82c8-8028c1c503da" providerId="ADAL" clId="{EACD44C5-60F1-6542-A9BF-1AEB9EC1BA58}" dt="2021-07-02T13:43:16.470" v="148"/>
          <ac:grpSpMkLst>
            <pc:docMk/>
            <pc:sldMk cId="2427501406" sldId="268"/>
            <ac:grpSpMk id="23" creationId="{200A0266-A5A4-D943-B131-1DF68332E60D}"/>
          </ac:grpSpMkLst>
        </pc:grpChg>
        <pc:grpChg chg="add del mod">
          <ac:chgData name="Ieuan Best" userId="a016bbdb-405f-4159-82c8-8028c1c503da" providerId="ADAL" clId="{EACD44C5-60F1-6542-A9BF-1AEB9EC1BA58}" dt="2021-07-02T13:46:42.701" v="192" actId="478"/>
          <ac:grpSpMkLst>
            <pc:docMk/>
            <pc:sldMk cId="2427501406" sldId="268"/>
            <ac:grpSpMk id="31" creationId="{929FF80E-DAFB-6548-8406-0587F64FF1CF}"/>
          </ac:grpSpMkLst>
        </pc:grpChg>
        <pc:grpChg chg="add del mod">
          <ac:chgData name="Ieuan Best" userId="a016bbdb-405f-4159-82c8-8028c1c503da" providerId="ADAL" clId="{EACD44C5-60F1-6542-A9BF-1AEB9EC1BA58}" dt="2021-07-02T13:46:13.300" v="183"/>
          <ac:grpSpMkLst>
            <pc:docMk/>
            <pc:sldMk cId="2427501406" sldId="268"/>
            <ac:grpSpMk id="37" creationId="{4FA308BB-4300-4A42-8CBE-5E660AA3BAFD}"/>
          </ac:grpSpMkLst>
        </pc:grpChg>
        <pc:picChg chg="add del mod">
          <ac:chgData name="Ieuan Best" userId="a016bbdb-405f-4159-82c8-8028c1c503da" providerId="ADAL" clId="{EACD44C5-60F1-6542-A9BF-1AEB9EC1BA58}" dt="2021-07-02T13:45:23.773" v="170" actId="478"/>
          <ac:picMkLst>
            <pc:docMk/>
            <pc:sldMk cId="2427501406" sldId="268"/>
            <ac:picMk id="4" creationId="{BC8B65E3-F242-E248-AB38-5CAC58DFB798}"/>
          </ac:picMkLst>
        </pc:picChg>
        <pc:picChg chg="add del mod">
          <ac:chgData name="Ieuan Best" userId="a016bbdb-405f-4159-82c8-8028c1c503da" providerId="ADAL" clId="{EACD44C5-60F1-6542-A9BF-1AEB9EC1BA58}" dt="2021-07-02T13:46:38.621" v="191" actId="478"/>
          <ac:picMkLst>
            <pc:docMk/>
            <pc:sldMk cId="2427501406" sldId="268"/>
            <ac:picMk id="5" creationId="{7CC13F3E-A38E-BB49-B989-240E658C039F}"/>
          </ac:picMkLst>
        </pc:picChg>
        <pc:picChg chg="mod">
          <ac:chgData name="Ieuan Best" userId="a016bbdb-405f-4159-82c8-8028c1c503da" providerId="ADAL" clId="{EACD44C5-60F1-6542-A9BF-1AEB9EC1BA58}" dt="2021-07-02T13:46:50.350" v="195" actId="1076"/>
          <ac:picMkLst>
            <pc:docMk/>
            <pc:sldMk cId="2427501406" sldId="268"/>
            <ac:picMk id="15" creationId="{717E8796-7679-C84B-95D0-B6CA34951F52}"/>
          </ac:picMkLst>
        </pc:picChg>
        <pc:picChg chg="add del mod">
          <ac:chgData name="Ieuan Best" userId="a016bbdb-405f-4159-82c8-8028c1c503da" providerId="ADAL" clId="{EACD44C5-60F1-6542-A9BF-1AEB9EC1BA58}" dt="2021-07-02T13:43:30.505" v="154"/>
          <ac:picMkLst>
            <pc:docMk/>
            <pc:sldMk cId="2427501406" sldId="268"/>
            <ac:picMk id="30" creationId="{C1913F05-1E2A-D44D-BA35-960D4CE9A22F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8:24.276" v="924"/>
        <pc:sldMkLst>
          <pc:docMk/>
          <pc:sldMk cId="2328416773" sldId="269"/>
        </pc:sldMkLst>
        <pc:spChg chg="mod">
          <ac:chgData name="Ieuan Best" userId="a016bbdb-405f-4159-82c8-8028c1c503da" providerId="ADAL" clId="{EACD44C5-60F1-6542-A9BF-1AEB9EC1BA58}" dt="2021-07-02T13:49:43.158" v="229" actId="20577"/>
          <ac:spMkLst>
            <pc:docMk/>
            <pc:sldMk cId="2328416773" sldId="269"/>
            <ac:spMk id="8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12" creationId="{E9D71CF2-3887-9E4C-9088-F1F139097AF4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13" creationId="{206ACCE4-7A71-4549-8F08-5A92A685ED0F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14" creationId="{73AF6D8B-EB08-A649-99F8-4EC5EF2A1A00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15" creationId="{3CE78961-71D0-4F41-8D58-AFCB8FEE7FD2}"/>
          </ac:spMkLst>
        </pc:spChg>
        <pc:spChg chg="mod">
          <ac:chgData name="Ieuan Best" userId="a016bbdb-405f-4159-82c8-8028c1c503da" providerId="ADAL" clId="{EACD44C5-60F1-6542-A9BF-1AEB9EC1BA58}" dt="2021-07-02T13:47:17.792" v="223" actId="20577"/>
          <ac:spMkLst>
            <pc:docMk/>
            <pc:sldMk cId="2328416773" sldId="269"/>
            <ac:spMk id="16" creationId="{F6660F0E-64B7-534C-92F7-35A2D43F030F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17" creationId="{F821D9D4-4136-6C4B-9C1D-3C4BFE57568D}"/>
          </ac:spMkLst>
        </pc:spChg>
        <pc:spChg chg="del">
          <ac:chgData name="Ieuan Best" userId="a016bbdb-405f-4159-82c8-8028c1c503da" providerId="ADAL" clId="{EACD44C5-60F1-6542-A9BF-1AEB9EC1BA58}" dt="2021-07-05T09:38:23.661" v="923" actId="478"/>
          <ac:spMkLst>
            <pc:docMk/>
            <pc:sldMk cId="2328416773" sldId="269"/>
            <ac:spMk id="18" creationId="{D194DDC2-EB72-8248-8C00-F1A65BCABBDB}"/>
          </ac:spMkLst>
        </pc:spChg>
        <pc:spChg chg="del">
          <ac:chgData name="Ieuan Best" userId="a016bbdb-405f-4159-82c8-8028c1c503da" providerId="ADAL" clId="{EACD44C5-60F1-6542-A9BF-1AEB9EC1BA58}" dt="2021-07-05T09:38:23.661" v="923" actId="478"/>
          <ac:spMkLst>
            <pc:docMk/>
            <pc:sldMk cId="2328416773" sldId="269"/>
            <ac:spMk id="19" creationId="{D378F31F-4264-A249-B06A-F13CF7CCDF71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0" creationId="{C26801E2-A390-494E-9BD8-64939EBC2902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1" creationId="{5CAA1E7E-19D3-6149-A56B-D036FFB12640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2" creationId="{C6FEEE31-3A7D-5F46-8D45-CB025061E6DF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3" creationId="{5B81DBAA-9BF5-8541-8748-9ED89D78C953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4" creationId="{6D835180-9891-E548-B21E-1DE2225B0BD1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5" creationId="{581754A6-FAE1-D54E-BFD8-9DC4D7CA49CF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6" creationId="{FEFDBE0A-E87E-7C43-8EDD-924D48CFE7DA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8" creationId="{B59E1C59-050E-A443-8C73-17C5E3403C6D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29" creationId="{8465465C-3A32-4F49-A927-5936FA9CFDCA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0" creationId="{B8A79EC8-6EF0-C14A-B4D7-4EB5B259D152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1" creationId="{60B60C0B-5C77-884A-8E44-0BC009BFAB4B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2" creationId="{506BA5D3-258D-FF4C-BAFF-845AE3C11A6D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3" creationId="{C8F34A18-7203-064E-8C79-EE8C2BB5C934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4" creationId="{63C202ED-6358-E941-A048-4174095ECA31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5" creationId="{0D2936E7-B568-DE47-971A-48D6A57153E4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6" creationId="{0653EAF1-ED0F-5D49-B717-260B920B3D24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7" creationId="{8878FEAB-DD34-0E44-839E-79D8792D9C92}"/>
          </ac:spMkLst>
        </pc:spChg>
        <pc:spChg chg="add mod">
          <ac:chgData name="Ieuan Best" userId="a016bbdb-405f-4159-82c8-8028c1c503da" providerId="ADAL" clId="{EACD44C5-60F1-6542-A9BF-1AEB9EC1BA58}" dt="2021-07-02T13:47:23.368" v="225"/>
          <ac:spMkLst>
            <pc:docMk/>
            <pc:sldMk cId="2328416773" sldId="269"/>
            <ac:spMk id="38" creationId="{4FC6EED3-4787-6347-8ED1-5C5257127C9E}"/>
          </ac:spMkLst>
        </pc:spChg>
        <pc:spChg chg="add mod">
          <ac:chgData name="Ieuan Best" userId="a016bbdb-405f-4159-82c8-8028c1c503da" providerId="ADAL" clId="{EACD44C5-60F1-6542-A9BF-1AEB9EC1BA58}" dt="2021-07-05T09:38:24.276" v="924"/>
          <ac:spMkLst>
            <pc:docMk/>
            <pc:sldMk cId="2328416773" sldId="269"/>
            <ac:spMk id="39" creationId="{D41FF242-7368-7141-A2B0-C41861CADA3D}"/>
          </ac:spMkLst>
        </pc:spChg>
        <pc:spChg chg="add mod">
          <ac:chgData name="Ieuan Best" userId="a016bbdb-405f-4159-82c8-8028c1c503da" providerId="ADAL" clId="{EACD44C5-60F1-6542-A9BF-1AEB9EC1BA58}" dt="2021-07-05T09:38:24.276" v="924"/>
          <ac:spMkLst>
            <pc:docMk/>
            <pc:sldMk cId="2328416773" sldId="269"/>
            <ac:spMk id="40" creationId="{BA52DB0C-DD9F-484A-B8B7-A88409960276}"/>
          </ac:spMkLst>
        </pc:spChg>
        <pc:grpChg chg="add mod">
          <ac:chgData name="Ieuan Best" userId="a016bbdb-405f-4159-82c8-8028c1c503da" providerId="ADAL" clId="{EACD44C5-60F1-6542-A9BF-1AEB9EC1BA58}" dt="2021-07-02T13:47:26.744" v="226" actId="1076"/>
          <ac:grpSpMkLst>
            <pc:docMk/>
            <pc:sldMk cId="2328416773" sldId="269"/>
            <ac:grpSpMk id="11" creationId="{BF8A595C-F6EF-B340-B180-4D47C9C24412}"/>
          </ac:grpSpMkLst>
        </pc:grpChg>
        <pc:picChg chg="del">
          <ac:chgData name="Ieuan Best" userId="a016bbdb-405f-4159-82c8-8028c1c503da" providerId="ADAL" clId="{EACD44C5-60F1-6542-A9BF-1AEB9EC1BA58}" dt="2021-07-02T13:47:21.783" v="224" actId="478"/>
          <ac:picMkLst>
            <pc:docMk/>
            <pc:sldMk cId="2328416773" sldId="269"/>
            <ac:picMk id="9" creationId="{95F98BEE-1545-F442-91EC-8DC796DF0042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8:29.695" v="926"/>
        <pc:sldMkLst>
          <pc:docMk/>
          <pc:sldMk cId="2161301010" sldId="270"/>
        </pc:sldMkLst>
        <pc:spChg chg="mod">
          <ac:chgData name="Ieuan Best" userId="a016bbdb-405f-4159-82c8-8028c1c503da" providerId="ADAL" clId="{EACD44C5-60F1-6542-A9BF-1AEB9EC1BA58}" dt="2021-07-02T13:51:01.002" v="233" actId="1076"/>
          <ac:spMkLst>
            <pc:docMk/>
            <pc:sldMk cId="2161301010" sldId="270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55:12.918" v="279" actId="1076"/>
          <ac:spMkLst>
            <pc:docMk/>
            <pc:sldMk cId="2161301010" sldId="270"/>
            <ac:spMk id="8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29.695" v="926"/>
          <ac:spMkLst>
            <pc:docMk/>
            <pc:sldMk cId="2161301010" sldId="270"/>
            <ac:spMk id="12" creationId="{3A49636D-250D-234E-9E53-39B3577F3B5A}"/>
          </ac:spMkLst>
        </pc:spChg>
        <pc:spChg chg="add mod">
          <ac:chgData name="Ieuan Best" userId="a016bbdb-405f-4159-82c8-8028c1c503da" providerId="ADAL" clId="{EACD44C5-60F1-6542-A9BF-1AEB9EC1BA58}" dt="2021-07-05T09:38:29.695" v="926"/>
          <ac:spMkLst>
            <pc:docMk/>
            <pc:sldMk cId="2161301010" sldId="270"/>
            <ac:spMk id="13" creationId="{B6D4B639-AE84-AD4F-A964-74DC58356125}"/>
          </ac:spMkLst>
        </pc:spChg>
        <pc:spChg chg="del">
          <ac:chgData name="Ieuan Best" userId="a016bbdb-405f-4159-82c8-8028c1c503da" providerId="ADAL" clId="{EACD44C5-60F1-6542-A9BF-1AEB9EC1BA58}" dt="2021-07-05T09:38:29.147" v="925" actId="478"/>
          <ac:spMkLst>
            <pc:docMk/>
            <pc:sldMk cId="2161301010" sldId="270"/>
            <ac:spMk id="15" creationId="{366B1CE5-7452-0149-AE54-B0689E7BBED7}"/>
          </ac:spMkLst>
        </pc:spChg>
        <pc:spChg chg="del">
          <ac:chgData name="Ieuan Best" userId="a016bbdb-405f-4159-82c8-8028c1c503da" providerId="ADAL" clId="{EACD44C5-60F1-6542-A9BF-1AEB9EC1BA58}" dt="2021-07-05T09:38:29.147" v="925" actId="478"/>
          <ac:spMkLst>
            <pc:docMk/>
            <pc:sldMk cId="2161301010" sldId="270"/>
            <ac:spMk id="16" creationId="{E952B092-A972-A845-83A6-61EEEE387B01}"/>
          </ac:spMkLst>
        </pc:spChg>
        <pc:spChg chg="mod">
          <ac:chgData name="Ieuan Best" userId="a016bbdb-405f-4159-82c8-8028c1c503da" providerId="ADAL" clId="{EACD44C5-60F1-6542-A9BF-1AEB9EC1BA58}" dt="2021-07-02T13:55:00.266" v="278" actId="20577"/>
          <ac:spMkLst>
            <pc:docMk/>
            <pc:sldMk cId="2161301010" sldId="270"/>
            <ac:spMk id="34" creationId="{C7A25F20-AA36-BF4A-90AD-F1EF71407B0E}"/>
          </ac:spMkLst>
        </pc:spChg>
        <pc:graphicFrameChg chg="mod modGraphic">
          <ac:chgData name="Ieuan Best" userId="a016bbdb-405f-4159-82c8-8028c1c503da" providerId="ADAL" clId="{EACD44C5-60F1-6542-A9BF-1AEB9EC1BA58}" dt="2021-07-02T13:54:39.641" v="275"/>
          <ac:graphicFrameMkLst>
            <pc:docMk/>
            <pc:sldMk cId="2161301010" sldId="270"/>
            <ac:graphicFrameMk id="4" creationId="{EA2E409F-19C6-9B47-86D8-4E067A340BF9}"/>
          </ac:graphicFrameMkLst>
        </pc:graphicFrameChg>
      </pc:sldChg>
      <pc:sldChg chg="addSp delSp modSp mod">
        <pc:chgData name="Ieuan Best" userId="a016bbdb-405f-4159-82c8-8028c1c503da" providerId="ADAL" clId="{EACD44C5-60F1-6542-A9BF-1AEB9EC1BA58}" dt="2021-07-05T09:38:34.262" v="928"/>
        <pc:sldMkLst>
          <pc:docMk/>
          <pc:sldMk cId="2088904046" sldId="271"/>
        </pc:sldMkLst>
        <pc:spChg chg="mod">
          <ac:chgData name="Ieuan Best" userId="a016bbdb-405f-4159-82c8-8028c1c503da" providerId="ADAL" clId="{EACD44C5-60F1-6542-A9BF-1AEB9EC1BA58}" dt="2021-07-05T08:46:38.828" v="824" actId="20577"/>
          <ac:spMkLst>
            <pc:docMk/>
            <pc:sldMk cId="2088904046" sldId="271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3:56:48.631" v="292" actId="20577"/>
          <ac:spMkLst>
            <pc:docMk/>
            <pc:sldMk cId="2088904046" sldId="271"/>
            <ac:spMk id="4" creationId="{673EE904-BD7F-054E-A77C-EF9201E37FC4}"/>
          </ac:spMkLst>
        </pc:spChg>
        <pc:spChg chg="mod">
          <ac:chgData name="Ieuan Best" userId="a016bbdb-405f-4159-82c8-8028c1c503da" providerId="ADAL" clId="{EACD44C5-60F1-6542-A9BF-1AEB9EC1BA58}" dt="2021-07-02T13:55:47.940" v="286"/>
          <ac:spMkLst>
            <pc:docMk/>
            <pc:sldMk cId="2088904046" sldId="271"/>
            <ac:spMk id="8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34.262" v="928"/>
          <ac:spMkLst>
            <pc:docMk/>
            <pc:sldMk cId="2088904046" sldId="271"/>
            <ac:spMk id="11" creationId="{D38C88D4-A616-654A-BD06-FB2494B3833D}"/>
          </ac:spMkLst>
        </pc:spChg>
        <pc:spChg chg="add mod">
          <ac:chgData name="Ieuan Best" userId="a016bbdb-405f-4159-82c8-8028c1c503da" providerId="ADAL" clId="{EACD44C5-60F1-6542-A9BF-1AEB9EC1BA58}" dt="2021-07-05T09:38:34.262" v="928"/>
          <ac:spMkLst>
            <pc:docMk/>
            <pc:sldMk cId="2088904046" sldId="271"/>
            <ac:spMk id="12" creationId="{1503B40C-5194-9546-A40A-8F3324B3E71C}"/>
          </ac:spMkLst>
        </pc:spChg>
        <pc:spChg chg="del">
          <ac:chgData name="Ieuan Best" userId="a016bbdb-405f-4159-82c8-8028c1c503da" providerId="ADAL" clId="{EACD44C5-60F1-6542-A9BF-1AEB9EC1BA58}" dt="2021-07-05T09:38:33.779" v="927" actId="478"/>
          <ac:spMkLst>
            <pc:docMk/>
            <pc:sldMk cId="2088904046" sldId="271"/>
            <ac:spMk id="14" creationId="{54B95C33-401E-824F-A5BD-5B20A3935B49}"/>
          </ac:spMkLst>
        </pc:spChg>
        <pc:spChg chg="del">
          <ac:chgData name="Ieuan Best" userId="a016bbdb-405f-4159-82c8-8028c1c503da" providerId="ADAL" clId="{EACD44C5-60F1-6542-A9BF-1AEB9EC1BA58}" dt="2021-07-05T09:38:33.779" v="927" actId="478"/>
          <ac:spMkLst>
            <pc:docMk/>
            <pc:sldMk cId="2088904046" sldId="271"/>
            <ac:spMk id="17" creationId="{F5083E78-E35E-5F46-BA41-3F937784DE79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8:43.430" v="932"/>
        <pc:sldMkLst>
          <pc:docMk/>
          <pc:sldMk cId="1511425767" sldId="272"/>
        </pc:sldMkLst>
        <pc:spChg chg="mod">
          <ac:chgData name="Ieuan Best" userId="a016bbdb-405f-4159-82c8-8028c1c503da" providerId="ADAL" clId="{EACD44C5-60F1-6542-A9BF-1AEB9EC1BA58}" dt="2021-07-05T08:47:02.663" v="828" actId="20577"/>
          <ac:spMkLst>
            <pc:docMk/>
            <pc:sldMk cId="1511425767" sldId="272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01:11.490" v="334" actId="14100"/>
          <ac:spMkLst>
            <pc:docMk/>
            <pc:sldMk cId="1511425767" sldId="272"/>
            <ac:spMk id="8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43.430" v="932"/>
          <ac:spMkLst>
            <pc:docMk/>
            <pc:sldMk cId="1511425767" sldId="272"/>
            <ac:spMk id="10" creationId="{0B592E79-748B-004E-A2DF-9139A8E00E84}"/>
          </ac:spMkLst>
        </pc:spChg>
        <pc:spChg chg="add mod">
          <ac:chgData name="Ieuan Best" userId="a016bbdb-405f-4159-82c8-8028c1c503da" providerId="ADAL" clId="{EACD44C5-60F1-6542-A9BF-1AEB9EC1BA58}" dt="2021-07-05T09:38:43.430" v="932"/>
          <ac:spMkLst>
            <pc:docMk/>
            <pc:sldMk cId="1511425767" sldId="272"/>
            <ac:spMk id="11" creationId="{452A4A31-C30C-A347-A22A-F19C24659303}"/>
          </ac:spMkLst>
        </pc:spChg>
        <pc:spChg chg="del">
          <ac:chgData name="Ieuan Best" userId="a016bbdb-405f-4159-82c8-8028c1c503da" providerId="ADAL" clId="{EACD44C5-60F1-6542-A9BF-1AEB9EC1BA58}" dt="2021-07-05T09:38:42.923" v="931" actId="478"/>
          <ac:spMkLst>
            <pc:docMk/>
            <pc:sldMk cId="1511425767" sldId="272"/>
            <ac:spMk id="14" creationId="{7488BF0E-79DA-B74E-A2ED-478AB103B8C3}"/>
          </ac:spMkLst>
        </pc:spChg>
        <pc:spChg chg="del">
          <ac:chgData name="Ieuan Best" userId="a016bbdb-405f-4159-82c8-8028c1c503da" providerId="ADAL" clId="{EACD44C5-60F1-6542-A9BF-1AEB9EC1BA58}" dt="2021-07-05T09:38:42.923" v="931" actId="478"/>
          <ac:spMkLst>
            <pc:docMk/>
            <pc:sldMk cId="1511425767" sldId="272"/>
            <ac:spMk id="17" creationId="{5ED40795-C04D-B14E-80FA-767FCC08F54D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8:54.668" v="936"/>
        <pc:sldMkLst>
          <pc:docMk/>
          <pc:sldMk cId="779513121" sldId="273"/>
        </pc:sldMkLst>
        <pc:spChg chg="mod">
          <ac:chgData name="Ieuan Best" userId="a016bbdb-405f-4159-82c8-8028c1c503da" providerId="ADAL" clId="{EACD44C5-60F1-6542-A9BF-1AEB9EC1BA58}" dt="2021-07-02T14:05:06.398" v="365"/>
          <ac:spMkLst>
            <pc:docMk/>
            <pc:sldMk cId="779513121" sldId="273"/>
            <ac:spMk id="7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05:15.134" v="369" actId="1076"/>
          <ac:spMkLst>
            <pc:docMk/>
            <pc:sldMk cId="779513121" sldId="273"/>
            <ac:spMk id="10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54.668" v="936"/>
          <ac:spMkLst>
            <pc:docMk/>
            <pc:sldMk cId="779513121" sldId="273"/>
            <ac:spMk id="11" creationId="{2AAAC252-D90A-5643-B660-673B43A753B9}"/>
          </ac:spMkLst>
        </pc:spChg>
        <pc:spChg chg="del">
          <ac:chgData name="Ieuan Best" userId="a016bbdb-405f-4159-82c8-8028c1c503da" providerId="ADAL" clId="{EACD44C5-60F1-6542-A9BF-1AEB9EC1BA58}" dt="2021-07-05T09:38:54.084" v="935" actId="478"/>
          <ac:spMkLst>
            <pc:docMk/>
            <pc:sldMk cId="779513121" sldId="273"/>
            <ac:spMk id="13" creationId="{1CB0F2E1-2A33-0645-94D3-06B31D63994F}"/>
          </ac:spMkLst>
        </pc:spChg>
        <pc:spChg chg="del">
          <ac:chgData name="Ieuan Best" userId="a016bbdb-405f-4159-82c8-8028c1c503da" providerId="ADAL" clId="{EACD44C5-60F1-6542-A9BF-1AEB9EC1BA58}" dt="2021-07-05T09:38:54.084" v="935" actId="478"/>
          <ac:spMkLst>
            <pc:docMk/>
            <pc:sldMk cId="779513121" sldId="273"/>
            <ac:spMk id="14" creationId="{F89F16C3-7CE3-8347-85CD-DCDB163878EF}"/>
          </ac:spMkLst>
        </pc:spChg>
        <pc:spChg chg="add mod">
          <ac:chgData name="Ieuan Best" userId="a016bbdb-405f-4159-82c8-8028c1c503da" providerId="ADAL" clId="{EACD44C5-60F1-6542-A9BF-1AEB9EC1BA58}" dt="2021-07-05T09:38:54.668" v="936"/>
          <ac:spMkLst>
            <pc:docMk/>
            <pc:sldMk cId="779513121" sldId="273"/>
            <ac:spMk id="15" creationId="{BEB2B46E-5D3F-E746-B25B-F5272D6050C3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8:59.911" v="938"/>
        <pc:sldMkLst>
          <pc:docMk/>
          <pc:sldMk cId="250692848" sldId="274"/>
        </pc:sldMkLst>
        <pc:spChg chg="mod">
          <ac:chgData name="Ieuan Best" userId="a016bbdb-405f-4159-82c8-8028c1c503da" providerId="ADAL" clId="{EACD44C5-60F1-6542-A9BF-1AEB9EC1BA58}" dt="2021-07-02T14:07:55.716" v="377"/>
          <ac:spMkLst>
            <pc:docMk/>
            <pc:sldMk cId="250692848" sldId="274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8:59.911" v="938"/>
          <ac:spMkLst>
            <pc:docMk/>
            <pc:sldMk cId="250692848" sldId="274"/>
            <ac:spMk id="12" creationId="{72FE9EE2-311E-BE46-B77F-34B6DEBA08BC}"/>
          </ac:spMkLst>
        </pc:spChg>
        <pc:spChg chg="add mod">
          <ac:chgData name="Ieuan Best" userId="a016bbdb-405f-4159-82c8-8028c1c503da" providerId="ADAL" clId="{EACD44C5-60F1-6542-A9BF-1AEB9EC1BA58}" dt="2021-07-05T09:38:59.911" v="938"/>
          <ac:spMkLst>
            <pc:docMk/>
            <pc:sldMk cId="250692848" sldId="274"/>
            <ac:spMk id="13" creationId="{7CC93F2C-1808-4346-B212-A197343832E7}"/>
          </ac:spMkLst>
        </pc:spChg>
        <pc:spChg chg="mod">
          <ac:chgData name="Ieuan Best" userId="a016bbdb-405f-4159-82c8-8028c1c503da" providerId="ADAL" clId="{EACD44C5-60F1-6542-A9BF-1AEB9EC1BA58}" dt="2021-07-02T14:10:24.169" v="392" actId="1076"/>
          <ac:spMkLst>
            <pc:docMk/>
            <pc:sldMk cId="250692848" sldId="274"/>
            <ac:spMk id="14" creationId="{E3837ACB-E195-414F-B06F-5B2827259729}"/>
          </ac:spMkLst>
        </pc:spChg>
        <pc:spChg chg="del">
          <ac:chgData name="Ieuan Best" userId="a016bbdb-405f-4159-82c8-8028c1c503da" providerId="ADAL" clId="{EACD44C5-60F1-6542-A9BF-1AEB9EC1BA58}" dt="2021-07-05T09:38:59.292" v="937" actId="478"/>
          <ac:spMkLst>
            <pc:docMk/>
            <pc:sldMk cId="250692848" sldId="274"/>
            <ac:spMk id="16" creationId="{A6F72A7B-D674-9848-9B1C-B04AFD84BA8A}"/>
          </ac:spMkLst>
        </pc:spChg>
        <pc:spChg chg="del">
          <ac:chgData name="Ieuan Best" userId="a016bbdb-405f-4159-82c8-8028c1c503da" providerId="ADAL" clId="{EACD44C5-60F1-6542-A9BF-1AEB9EC1BA58}" dt="2021-07-05T09:38:59.292" v="937" actId="478"/>
          <ac:spMkLst>
            <pc:docMk/>
            <pc:sldMk cId="250692848" sldId="274"/>
            <ac:spMk id="17" creationId="{9B50BD59-4EA6-E048-9F37-4C4F4550744B}"/>
          </ac:spMkLst>
        </pc:spChg>
        <pc:picChg chg="mod">
          <ac:chgData name="Ieuan Best" userId="a016bbdb-405f-4159-82c8-8028c1c503da" providerId="ADAL" clId="{EACD44C5-60F1-6542-A9BF-1AEB9EC1BA58}" dt="2021-07-02T14:10:18.897" v="391" actId="1076"/>
          <ac:picMkLst>
            <pc:docMk/>
            <pc:sldMk cId="250692848" sldId="274"/>
            <ac:picMk id="11" creationId="{ECBA04E9-7497-434A-BB03-876EE54BC6DB}"/>
          </ac:picMkLst>
        </pc:picChg>
        <pc:picChg chg="mod">
          <ac:chgData name="Ieuan Best" userId="a016bbdb-405f-4159-82c8-8028c1c503da" providerId="ADAL" clId="{EACD44C5-60F1-6542-A9BF-1AEB9EC1BA58}" dt="2021-07-02T14:08:08.307" v="380" actId="14100"/>
          <ac:picMkLst>
            <pc:docMk/>
            <pc:sldMk cId="250692848" sldId="274"/>
            <ac:picMk id="15" creationId="{9BE5B7A4-DB0B-B346-8ABE-A787F33454AF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9:04.383" v="940"/>
        <pc:sldMkLst>
          <pc:docMk/>
          <pc:sldMk cId="2284236421" sldId="275"/>
        </pc:sldMkLst>
        <pc:spChg chg="add mod">
          <ac:chgData name="Ieuan Best" userId="a016bbdb-405f-4159-82c8-8028c1c503da" providerId="ADAL" clId="{EACD44C5-60F1-6542-A9BF-1AEB9EC1BA58}" dt="2021-07-02T14:12:11.123" v="412" actId="1076"/>
          <ac:spMkLst>
            <pc:docMk/>
            <pc:sldMk cId="2284236421" sldId="275"/>
            <ac:spMk id="3" creationId="{DD796CBC-23B9-1740-B692-AD9BFA2AC113}"/>
          </ac:spMkLst>
        </pc:spChg>
        <pc:spChg chg="mod">
          <ac:chgData name="Ieuan Best" userId="a016bbdb-405f-4159-82c8-8028c1c503da" providerId="ADAL" clId="{EACD44C5-60F1-6542-A9BF-1AEB9EC1BA58}" dt="2021-07-02T14:11:43.250" v="402" actId="21"/>
          <ac:spMkLst>
            <pc:docMk/>
            <pc:sldMk cId="2284236421" sldId="275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04.383" v="940"/>
          <ac:spMkLst>
            <pc:docMk/>
            <pc:sldMk cId="2284236421" sldId="275"/>
            <ac:spMk id="11" creationId="{C2DC77CE-F8F6-1D49-9C48-2404C18FA5BB}"/>
          </ac:spMkLst>
        </pc:spChg>
        <pc:spChg chg="add mod">
          <ac:chgData name="Ieuan Best" userId="a016bbdb-405f-4159-82c8-8028c1c503da" providerId="ADAL" clId="{EACD44C5-60F1-6542-A9BF-1AEB9EC1BA58}" dt="2021-07-05T09:39:04.383" v="940"/>
          <ac:spMkLst>
            <pc:docMk/>
            <pc:sldMk cId="2284236421" sldId="275"/>
            <ac:spMk id="12" creationId="{54687954-348F-A640-A65E-B377C855BEBB}"/>
          </ac:spMkLst>
        </pc:spChg>
        <pc:spChg chg="del">
          <ac:chgData name="Ieuan Best" userId="a016bbdb-405f-4159-82c8-8028c1c503da" providerId="ADAL" clId="{EACD44C5-60F1-6542-A9BF-1AEB9EC1BA58}" dt="2021-07-05T09:39:03.838" v="939" actId="478"/>
          <ac:spMkLst>
            <pc:docMk/>
            <pc:sldMk cId="2284236421" sldId="275"/>
            <ac:spMk id="13" creationId="{DFFC24A4-B0CB-724C-AC37-7C27F6AA3FBA}"/>
          </ac:spMkLst>
        </pc:spChg>
        <pc:spChg chg="del mod">
          <ac:chgData name="Ieuan Best" userId="a016bbdb-405f-4159-82c8-8028c1c503da" providerId="ADAL" clId="{EACD44C5-60F1-6542-A9BF-1AEB9EC1BA58}" dt="2021-07-02T14:11:26.558" v="398" actId="478"/>
          <ac:spMkLst>
            <pc:docMk/>
            <pc:sldMk cId="2284236421" sldId="275"/>
            <ac:spMk id="14" creationId="{E3837ACB-E195-414F-B06F-5B2827259729}"/>
          </ac:spMkLst>
        </pc:spChg>
        <pc:spChg chg="del">
          <ac:chgData name="Ieuan Best" userId="a016bbdb-405f-4159-82c8-8028c1c503da" providerId="ADAL" clId="{EACD44C5-60F1-6542-A9BF-1AEB9EC1BA58}" dt="2021-07-05T09:39:03.838" v="939" actId="478"/>
          <ac:spMkLst>
            <pc:docMk/>
            <pc:sldMk cId="2284236421" sldId="275"/>
            <ac:spMk id="16" creationId="{A5B2B948-4495-584B-975E-7B452830916F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9:09.079" v="942"/>
        <pc:sldMkLst>
          <pc:docMk/>
          <pc:sldMk cId="4112162175" sldId="276"/>
        </pc:sldMkLst>
        <pc:spChg chg="mod">
          <ac:chgData name="Ieuan Best" userId="a016bbdb-405f-4159-82c8-8028c1c503da" providerId="ADAL" clId="{EACD44C5-60F1-6542-A9BF-1AEB9EC1BA58}" dt="2021-07-02T14:15:52.485" v="436" actId="404"/>
          <ac:spMkLst>
            <pc:docMk/>
            <pc:sldMk cId="4112162175" sldId="276"/>
            <ac:spMk id="7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21:25.507" v="450" actId="1076"/>
          <ac:spMkLst>
            <pc:docMk/>
            <pc:sldMk cId="4112162175" sldId="276"/>
            <ac:spMk id="10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21:22.242" v="449" actId="1076"/>
          <ac:spMkLst>
            <pc:docMk/>
            <pc:sldMk cId="4112162175" sldId="276"/>
            <ac:spMk id="11" creationId="{F2162025-D109-6243-BD60-3D5CEA17CAA4}"/>
          </ac:spMkLst>
        </pc:spChg>
        <pc:spChg chg="del">
          <ac:chgData name="Ieuan Best" userId="a016bbdb-405f-4159-82c8-8028c1c503da" providerId="ADAL" clId="{EACD44C5-60F1-6542-A9BF-1AEB9EC1BA58}" dt="2021-07-05T09:39:08.580" v="941" actId="478"/>
          <ac:spMkLst>
            <pc:docMk/>
            <pc:sldMk cId="4112162175" sldId="276"/>
            <ac:spMk id="13" creationId="{D5831B40-951F-2648-B75F-F613114D6AE3}"/>
          </ac:spMkLst>
        </pc:spChg>
        <pc:spChg chg="del">
          <ac:chgData name="Ieuan Best" userId="a016bbdb-405f-4159-82c8-8028c1c503da" providerId="ADAL" clId="{EACD44C5-60F1-6542-A9BF-1AEB9EC1BA58}" dt="2021-07-05T09:39:08.580" v="941" actId="478"/>
          <ac:spMkLst>
            <pc:docMk/>
            <pc:sldMk cId="4112162175" sldId="276"/>
            <ac:spMk id="14" creationId="{50317948-D349-7241-A12A-00F69777BF26}"/>
          </ac:spMkLst>
        </pc:spChg>
        <pc:spChg chg="add mod">
          <ac:chgData name="Ieuan Best" userId="a016bbdb-405f-4159-82c8-8028c1c503da" providerId="ADAL" clId="{EACD44C5-60F1-6542-A9BF-1AEB9EC1BA58}" dt="2021-07-05T09:39:09.079" v="942"/>
          <ac:spMkLst>
            <pc:docMk/>
            <pc:sldMk cId="4112162175" sldId="276"/>
            <ac:spMk id="15" creationId="{DC16221E-54CE-4842-ACD1-E48AFC37BB67}"/>
          </ac:spMkLst>
        </pc:spChg>
        <pc:spChg chg="add mod">
          <ac:chgData name="Ieuan Best" userId="a016bbdb-405f-4159-82c8-8028c1c503da" providerId="ADAL" clId="{EACD44C5-60F1-6542-A9BF-1AEB9EC1BA58}" dt="2021-07-05T09:39:09.079" v="942"/>
          <ac:spMkLst>
            <pc:docMk/>
            <pc:sldMk cId="4112162175" sldId="276"/>
            <ac:spMk id="16" creationId="{71BB1937-27F4-F349-9F57-BA631DB07D58}"/>
          </ac:spMkLst>
        </pc:spChg>
        <pc:picChg chg="mod">
          <ac:chgData name="Ieuan Best" userId="a016bbdb-405f-4159-82c8-8028c1c503da" providerId="ADAL" clId="{EACD44C5-60F1-6542-A9BF-1AEB9EC1BA58}" dt="2021-07-02T14:21:22.242" v="449" actId="1076"/>
          <ac:picMkLst>
            <pc:docMk/>
            <pc:sldMk cId="4112162175" sldId="276"/>
            <ac:picMk id="12" creationId="{A3DA6E1C-EF6C-AB40-B1F9-F012D08FB6A6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9:14.129" v="944"/>
        <pc:sldMkLst>
          <pc:docMk/>
          <pc:sldMk cId="1523282938" sldId="277"/>
        </pc:sldMkLst>
        <pc:spChg chg="mod">
          <ac:chgData name="Ieuan Best" userId="a016bbdb-405f-4159-82c8-8028c1c503da" providerId="ADAL" clId="{EACD44C5-60F1-6542-A9BF-1AEB9EC1BA58}" dt="2021-07-02T14:22:27.230" v="458" actId="20577"/>
          <ac:spMkLst>
            <pc:docMk/>
            <pc:sldMk cId="1523282938" sldId="277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14.129" v="944"/>
          <ac:spMkLst>
            <pc:docMk/>
            <pc:sldMk cId="1523282938" sldId="277"/>
            <ac:spMk id="12" creationId="{62F13118-6C4C-EA49-AD26-C7E117519CA3}"/>
          </ac:spMkLst>
        </pc:spChg>
        <pc:spChg chg="del">
          <ac:chgData name="Ieuan Best" userId="a016bbdb-405f-4159-82c8-8028c1c503da" providerId="ADAL" clId="{EACD44C5-60F1-6542-A9BF-1AEB9EC1BA58}" dt="2021-07-05T09:39:13.549" v="943" actId="478"/>
          <ac:spMkLst>
            <pc:docMk/>
            <pc:sldMk cId="1523282938" sldId="277"/>
            <ac:spMk id="13" creationId="{C2148912-E47B-9C4B-BE50-C95D17182F8A}"/>
          </ac:spMkLst>
        </pc:spChg>
        <pc:spChg chg="mod">
          <ac:chgData name="Ieuan Best" userId="a016bbdb-405f-4159-82c8-8028c1c503da" providerId="ADAL" clId="{EACD44C5-60F1-6542-A9BF-1AEB9EC1BA58}" dt="2021-07-02T14:22:54.283" v="463" actId="1076"/>
          <ac:spMkLst>
            <pc:docMk/>
            <pc:sldMk cId="1523282938" sldId="277"/>
            <ac:spMk id="14" creationId="{E3837ACB-E195-414F-B06F-5B2827259729}"/>
          </ac:spMkLst>
        </pc:spChg>
        <pc:spChg chg="add mod">
          <ac:chgData name="Ieuan Best" userId="a016bbdb-405f-4159-82c8-8028c1c503da" providerId="ADAL" clId="{EACD44C5-60F1-6542-A9BF-1AEB9EC1BA58}" dt="2021-07-05T09:39:14.129" v="944"/>
          <ac:spMkLst>
            <pc:docMk/>
            <pc:sldMk cId="1523282938" sldId="277"/>
            <ac:spMk id="15" creationId="{65182C71-B19A-BB40-B13B-244F4E6B8FFD}"/>
          </ac:spMkLst>
        </pc:spChg>
        <pc:spChg chg="del">
          <ac:chgData name="Ieuan Best" userId="a016bbdb-405f-4159-82c8-8028c1c503da" providerId="ADAL" clId="{EACD44C5-60F1-6542-A9BF-1AEB9EC1BA58}" dt="2021-07-05T09:39:13.549" v="943" actId="478"/>
          <ac:spMkLst>
            <pc:docMk/>
            <pc:sldMk cId="1523282938" sldId="277"/>
            <ac:spMk id="16" creationId="{2426B600-785F-7244-A36F-28455B08A075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9:21.272" v="946"/>
        <pc:sldMkLst>
          <pc:docMk/>
          <pc:sldMk cId="652084253" sldId="278"/>
        </pc:sldMkLst>
        <pc:spChg chg="mod">
          <ac:chgData name="Ieuan Best" userId="a016bbdb-405f-4159-82c8-8028c1c503da" providerId="ADAL" clId="{EACD44C5-60F1-6542-A9BF-1AEB9EC1BA58}" dt="2021-07-02T14:24:23.222" v="475" actId="20577"/>
          <ac:spMkLst>
            <pc:docMk/>
            <pc:sldMk cId="652084253" sldId="278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21.272" v="946"/>
          <ac:spMkLst>
            <pc:docMk/>
            <pc:sldMk cId="652084253" sldId="278"/>
            <ac:spMk id="11" creationId="{EB64FCF5-B24E-F94F-B9E0-C25A816BA406}"/>
          </ac:spMkLst>
        </pc:spChg>
        <pc:spChg chg="add mod">
          <ac:chgData name="Ieuan Best" userId="a016bbdb-405f-4159-82c8-8028c1c503da" providerId="ADAL" clId="{EACD44C5-60F1-6542-A9BF-1AEB9EC1BA58}" dt="2021-07-05T09:39:21.272" v="946"/>
          <ac:spMkLst>
            <pc:docMk/>
            <pc:sldMk cId="652084253" sldId="278"/>
            <ac:spMk id="12" creationId="{4C57BB21-C425-724C-BE6A-1EE5F1890FBE}"/>
          </ac:spMkLst>
        </pc:spChg>
        <pc:spChg chg="del">
          <ac:chgData name="Ieuan Best" userId="a016bbdb-405f-4159-82c8-8028c1c503da" providerId="ADAL" clId="{EACD44C5-60F1-6542-A9BF-1AEB9EC1BA58}" dt="2021-07-05T09:39:20.772" v="945" actId="478"/>
          <ac:spMkLst>
            <pc:docMk/>
            <pc:sldMk cId="652084253" sldId="278"/>
            <ac:spMk id="16" creationId="{FAB5BCEB-6E7F-B142-8189-3F4D76432486}"/>
          </ac:spMkLst>
        </pc:spChg>
        <pc:spChg chg="del">
          <ac:chgData name="Ieuan Best" userId="a016bbdb-405f-4159-82c8-8028c1c503da" providerId="ADAL" clId="{EACD44C5-60F1-6542-A9BF-1AEB9EC1BA58}" dt="2021-07-05T09:39:20.772" v="945" actId="478"/>
          <ac:spMkLst>
            <pc:docMk/>
            <pc:sldMk cId="652084253" sldId="278"/>
            <ac:spMk id="17" creationId="{B0D95908-BD23-8949-8B01-0FBE7FC55BA4}"/>
          </ac:spMkLst>
        </pc:spChg>
        <pc:picChg chg="mod">
          <ac:chgData name="Ieuan Best" userId="a016bbdb-405f-4159-82c8-8028c1c503da" providerId="ADAL" clId="{EACD44C5-60F1-6542-A9BF-1AEB9EC1BA58}" dt="2021-07-02T14:23:13.433" v="464" actId="1076"/>
          <ac:picMkLst>
            <pc:docMk/>
            <pc:sldMk cId="652084253" sldId="278"/>
            <ac:picMk id="4" creationId="{E15FFECD-DBE9-6547-B11B-B2D9760C888C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9:26.317" v="948"/>
        <pc:sldMkLst>
          <pc:docMk/>
          <pc:sldMk cId="231817760" sldId="279"/>
        </pc:sldMkLst>
        <pc:spChg chg="add mod">
          <ac:chgData name="Ieuan Best" userId="a016bbdb-405f-4159-82c8-8028c1c503da" providerId="ADAL" clId="{EACD44C5-60F1-6542-A9BF-1AEB9EC1BA58}" dt="2021-07-02T14:39:35.420" v="516" actId="1076"/>
          <ac:spMkLst>
            <pc:docMk/>
            <pc:sldMk cId="231817760" sldId="279"/>
            <ac:spMk id="3" creationId="{E15587E4-4ECB-1D4B-9E83-F808FBEF50F0}"/>
          </ac:spMkLst>
        </pc:spChg>
        <pc:spChg chg="mod">
          <ac:chgData name="Ieuan Best" userId="a016bbdb-405f-4159-82c8-8028c1c503da" providerId="ADAL" clId="{EACD44C5-60F1-6542-A9BF-1AEB9EC1BA58}" dt="2021-07-02T14:39:09.255" v="509" actId="21"/>
          <ac:spMkLst>
            <pc:docMk/>
            <pc:sldMk cId="231817760" sldId="279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26.317" v="948"/>
          <ac:spMkLst>
            <pc:docMk/>
            <pc:sldMk cId="231817760" sldId="279"/>
            <ac:spMk id="11" creationId="{71B76C20-F7A9-4741-AA2A-64A42D35B1C5}"/>
          </ac:spMkLst>
        </pc:spChg>
        <pc:spChg chg="add mod">
          <ac:chgData name="Ieuan Best" userId="a016bbdb-405f-4159-82c8-8028c1c503da" providerId="ADAL" clId="{EACD44C5-60F1-6542-A9BF-1AEB9EC1BA58}" dt="2021-07-05T09:39:26.317" v="948"/>
          <ac:spMkLst>
            <pc:docMk/>
            <pc:sldMk cId="231817760" sldId="279"/>
            <ac:spMk id="12" creationId="{3D863D45-6D44-5A4E-9D95-994CE552F71E}"/>
          </ac:spMkLst>
        </pc:spChg>
        <pc:spChg chg="del">
          <ac:chgData name="Ieuan Best" userId="a016bbdb-405f-4159-82c8-8028c1c503da" providerId="ADAL" clId="{EACD44C5-60F1-6542-A9BF-1AEB9EC1BA58}" dt="2021-07-05T09:39:25.677" v="947" actId="478"/>
          <ac:spMkLst>
            <pc:docMk/>
            <pc:sldMk cId="231817760" sldId="279"/>
            <ac:spMk id="13" creationId="{F68B98D3-BAB2-FD40-B9D7-3F61611F418E}"/>
          </ac:spMkLst>
        </pc:spChg>
        <pc:spChg chg="mod">
          <ac:chgData name="Ieuan Best" userId="a016bbdb-405f-4159-82c8-8028c1c503da" providerId="ADAL" clId="{EACD44C5-60F1-6542-A9BF-1AEB9EC1BA58}" dt="2021-07-02T14:39:41.458" v="518" actId="20577"/>
          <ac:spMkLst>
            <pc:docMk/>
            <pc:sldMk cId="231817760" sldId="279"/>
            <ac:spMk id="14" creationId="{E3837ACB-E195-414F-B06F-5B2827259729}"/>
          </ac:spMkLst>
        </pc:spChg>
        <pc:spChg chg="del">
          <ac:chgData name="Ieuan Best" userId="a016bbdb-405f-4159-82c8-8028c1c503da" providerId="ADAL" clId="{EACD44C5-60F1-6542-A9BF-1AEB9EC1BA58}" dt="2021-07-05T09:39:25.677" v="947" actId="478"/>
          <ac:spMkLst>
            <pc:docMk/>
            <pc:sldMk cId="231817760" sldId="279"/>
            <ac:spMk id="15" creationId="{0F50742F-1A2C-794D-A765-92BD237FBC93}"/>
          </ac:spMkLst>
        </pc:spChg>
      </pc:sldChg>
      <pc:sldChg chg="addSp delSp modSp mod">
        <pc:chgData name="Ieuan Best" userId="a016bbdb-405f-4159-82c8-8028c1c503da" providerId="ADAL" clId="{EACD44C5-60F1-6542-A9BF-1AEB9EC1BA58}" dt="2021-07-09T16:59:31.991" v="970" actId="1076"/>
        <pc:sldMkLst>
          <pc:docMk/>
          <pc:sldMk cId="1840808821" sldId="280"/>
        </pc:sldMkLst>
        <pc:spChg chg="add del mod">
          <ac:chgData name="Ieuan Best" userId="a016bbdb-405f-4159-82c8-8028c1c503da" providerId="ADAL" clId="{EACD44C5-60F1-6542-A9BF-1AEB9EC1BA58}" dt="2021-07-02T14:42:12.867" v="555" actId="478"/>
          <ac:spMkLst>
            <pc:docMk/>
            <pc:sldMk cId="1840808821" sldId="280"/>
            <ac:spMk id="3" creationId="{89A824EC-BFD9-2D42-AF62-7347CC495220}"/>
          </ac:spMkLst>
        </pc:spChg>
        <pc:spChg chg="mod">
          <ac:chgData name="Ieuan Best" userId="a016bbdb-405f-4159-82c8-8028c1c503da" providerId="ADAL" clId="{EACD44C5-60F1-6542-A9BF-1AEB9EC1BA58}" dt="2021-07-02T14:42:27.893" v="562"/>
          <ac:spMkLst>
            <pc:docMk/>
            <pc:sldMk cId="1840808821" sldId="280"/>
            <ac:spMk id="7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44:41.159" v="602" actId="1076"/>
          <ac:spMkLst>
            <pc:docMk/>
            <pc:sldMk cId="1840808821" sldId="280"/>
            <ac:spMk id="12" creationId="{89996A48-3DC7-AE45-9890-B1A08AA0F09A}"/>
          </ac:spMkLst>
        </pc:spChg>
        <pc:spChg chg="add del mod">
          <ac:chgData name="Ieuan Best" userId="a016bbdb-405f-4159-82c8-8028c1c503da" providerId="ADAL" clId="{EACD44C5-60F1-6542-A9BF-1AEB9EC1BA58}" dt="2021-07-09T16:59:31.991" v="970" actId="1076"/>
          <ac:spMkLst>
            <pc:docMk/>
            <pc:sldMk cId="1840808821" sldId="280"/>
            <ac:spMk id="13" creationId="{9ED68B44-D52F-2F42-B0DE-06E2C8B0A6EC}"/>
          </ac:spMkLst>
        </pc:spChg>
        <pc:spChg chg="add mod">
          <ac:chgData name="Ieuan Best" userId="a016bbdb-405f-4159-82c8-8028c1c503da" providerId="ADAL" clId="{EACD44C5-60F1-6542-A9BF-1AEB9EC1BA58}" dt="2021-07-05T09:39:31.341" v="950"/>
          <ac:spMkLst>
            <pc:docMk/>
            <pc:sldMk cId="1840808821" sldId="280"/>
            <ac:spMk id="14" creationId="{736065E7-C272-CF45-8913-88CF015760B0}"/>
          </ac:spMkLst>
        </pc:spChg>
        <pc:spChg chg="del">
          <ac:chgData name="Ieuan Best" userId="a016bbdb-405f-4159-82c8-8028c1c503da" providerId="ADAL" clId="{EACD44C5-60F1-6542-A9BF-1AEB9EC1BA58}" dt="2021-07-05T09:39:30.631" v="949" actId="478"/>
          <ac:spMkLst>
            <pc:docMk/>
            <pc:sldMk cId="1840808821" sldId="280"/>
            <ac:spMk id="15" creationId="{16DDCD97-ECAB-3643-84DB-1622C782D447}"/>
          </ac:spMkLst>
        </pc:spChg>
        <pc:spChg chg="del">
          <ac:chgData name="Ieuan Best" userId="a016bbdb-405f-4159-82c8-8028c1c503da" providerId="ADAL" clId="{EACD44C5-60F1-6542-A9BF-1AEB9EC1BA58}" dt="2021-07-05T09:39:30.631" v="949" actId="478"/>
          <ac:spMkLst>
            <pc:docMk/>
            <pc:sldMk cId="1840808821" sldId="280"/>
            <ac:spMk id="16" creationId="{18BE47E5-DB2E-8B47-A7E9-3F64C220B239}"/>
          </ac:spMkLst>
        </pc:spChg>
        <pc:spChg chg="add mod">
          <ac:chgData name="Ieuan Best" userId="a016bbdb-405f-4159-82c8-8028c1c503da" providerId="ADAL" clId="{EACD44C5-60F1-6542-A9BF-1AEB9EC1BA58}" dt="2021-07-05T09:39:31.341" v="950"/>
          <ac:spMkLst>
            <pc:docMk/>
            <pc:sldMk cId="1840808821" sldId="280"/>
            <ac:spMk id="17" creationId="{0C3AFE65-1577-9245-9DD3-C6A93DD6ACD6}"/>
          </ac:spMkLst>
        </pc:spChg>
        <pc:picChg chg="mod modCrop">
          <ac:chgData name="Ieuan Best" userId="a016bbdb-405f-4159-82c8-8028c1c503da" providerId="ADAL" clId="{EACD44C5-60F1-6542-A9BF-1AEB9EC1BA58}" dt="2021-07-02T14:44:41.159" v="602" actId="1076"/>
          <ac:picMkLst>
            <pc:docMk/>
            <pc:sldMk cId="1840808821" sldId="280"/>
            <ac:picMk id="22" creationId="{E75A74EE-5AB4-3F45-9BB6-B14BB0470C26}"/>
          </ac:picMkLst>
        </pc:picChg>
      </pc:sldChg>
      <pc:sldChg chg="addSp delSp modSp mod">
        <pc:chgData name="Ieuan Best" userId="a016bbdb-405f-4159-82c8-8028c1c503da" providerId="ADAL" clId="{EACD44C5-60F1-6542-A9BF-1AEB9EC1BA58}" dt="2021-07-05T09:39:37.012" v="952"/>
        <pc:sldMkLst>
          <pc:docMk/>
          <pc:sldMk cId="3498765113" sldId="281"/>
        </pc:sldMkLst>
        <pc:spChg chg="mod">
          <ac:chgData name="Ieuan Best" userId="a016bbdb-405f-4159-82c8-8028c1c503da" providerId="ADAL" clId="{EACD44C5-60F1-6542-A9BF-1AEB9EC1BA58}" dt="2021-07-02T14:45:34.009" v="618" actId="6549"/>
          <ac:spMkLst>
            <pc:docMk/>
            <pc:sldMk cId="3498765113" sldId="281"/>
            <ac:spMk id="7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2T14:46:07.631" v="626" actId="20577"/>
          <ac:spMkLst>
            <pc:docMk/>
            <pc:sldMk cId="3498765113" sldId="281"/>
            <ac:spMk id="10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37.012" v="952"/>
          <ac:spMkLst>
            <pc:docMk/>
            <pc:sldMk cId="3498765113" sldId="281"/>
            <ac:spMk id="11" creationId="{E2D247B5-B5A9-E94A-B215-A3FE761B4076}"/>
          </ac:spMkLst>
        </pc:spChg>
        <pc:spChg chg="add mod">
          <ac:chgData name="Ieuan Best" userId="a016bbdb-405f-4159-82c8-8028c1c503da" providerId="ADAL" clId="{EACD44C5-60F1-6542-A9BF-1AEB9EC1BA58}" dt="2021-07-05T09:39:37.012" v="952"/>
          <ac:spMkLst>
            <pc:docMk/>
            <pc:sldMk cId="3498765113" sldId="281"/>
            <ac:spMk id="12" creationId="{974E8761-7042-1A48-B4A6-8D8650F5B3D0}"/>
          </ac:spMkLst>
        </pc:spChg>
        <pc:spChg chg="del">
          <ac:chgData name="Ieuan Best" userId="a016bbdb-405f-4159-82c8-8028c1c503da" providerId="ADAL" clId="{EACD44C5-60F1-6542-A9BF-1AEB9EC1BA58}" dt="2021-07-05T09:39:35.526" v="951" actId="478"/>
          <ac:spMkLst>
            <pc:docMk/>
            <pc:sldMk cId="3498765113" sldId="281"/>
            <ac:spMk id="13" creationId="{46CA1510-3B56-8D4F-917B-EB2C781CCBB5}"/>
          </ac:spMkLst>
        </pc:spChg>
        <pc:spChg chg="del">
          <ac:chgData name="Ieuan Best" userId="a016bbdb-405f-4159-82c8-8028c1c503da" providerId="ADAL" clId="{EACD44C5-60F1-6542-A9BF-1AEB9EC1BA58}" dt="2021-07-05T09:39:35.526" v="951" actId="478"/>
          <ac:spMkLst>
            <pc:docMk/>
            <pc:sldMk cId="3498765113" sldId="281"/>
            <ac:spMk id="14" creationId="{CC65C0AB-A4DB-D742-AA87-A588EE43860B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9:42.282" v="954"/>
        <pc:sldMkLst>
          <pc:docMk/>
          <pc:sldMk cId="238676576" sldId="282"/>
        </pc:sldMkLst>
        <pc:spChg chg="add del mod">
          <ac:chgData name="Ieuan Best" userId="a016bbdb-405f-4159-82c8-8028c1c503da" providerId="ADAL" clId="{EACD44C5-60F1-6542-A9BF-1AEB9EC1BA58}" dt="2021-07-02T14:46:21.561" v="628" actId="478"/>
          <ac:spMkLst>
            <pc:docMk/>
            <pc:sldMk cId="238676576" sldId="282"/>
            <ac:spMk id="3" creationId="{6FECE894-22C4-9544-878C-5E05FE01573F}"/>
          </ac:spMkLst>
        </pc:spChg>
        <pc:spChg chg="mod">
          <ac:chgData name="Ieuan Best" userId="a016bbdb-405f-4159-82c8-8028c1c503da" providerId="ADAL" clId="{EACD44C5-60F1-6542-A9BF-1AEB9EC1BA58}" dt="2021-07-02T14:46:54.373" v="636" actId="20577"/>
          <ac:spMkLst>
            <pc:docMk/>
            <pc:sldMk cId="238676576" sldId="282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42.282" v="954"/>
          <ac:spMkLst>
            <pc:docMk/>
            <pc:sldMk cId="238676576" sldId="282"/>
            <ac:spMk id="9" creationId="{97DC805E-CA79-B84B-AA2A-B55158D26E01}"/>
          </ac:spMkLst>
        </pc:spChg>
        <pc:spChg chg="add mod">
          <ac:chgData name="Ieuan Best" userId="a016bbdb-405f-4159-82c8-8028c1c503da" providerId="ADAL" clId="{EACD44C5-60F1-6542-A9BF-1AEB9EC1BA58}" dt="2021-07-05T09:39:42.282" v="954"/>
          <ac:spMkLst>
            <pc:docMk/>
            <pc:sldMk cId="238676576" sldId="282"/>
            <ac:spMk id="10" creationId="{EB4C432F-295C-4E48-B0D7-6E0293258013}"/>
          </ac:spMkLst>
        </pc:spChg>
        <pc:spChg chg="del">
          <ac:chgData name="Ieuan Best" userId="a016bbdb-405f-4159-82c8-8028c1c503da" providerId="ADAL" clId="{EACD44C5-60F1-6542-A9BF-1AEB9EC1BA58}" dt="2021-07-05T09:39:41.653" v="953" actId="478"/>
          <ac:spMkLst>
            <pc:docMk/>
            <pc:sldMk cId="238676576" sldId="282"/>
            <ac:spMk id="13" creationId="{5F6DF2C7-F67F-8D42-89B5-67BCB3C049F7}"/>
          </ac:spMkLst>
        </pc:spChg>
        <pc:spChg chg="del">
          <ac:chgData name="Ieuan Best" userId="a016bbdb-405f-4159-82c8-8028c1c503da" providerId="ADAL" clId="{EACD44C5-60F1-6542-A9BF-1AEB9EC1BA58}" dt="2021-07-05T09:39:41.653" v="953" actId="478"/>
          <ac:spMkLst>
            <pc:docMk/>
            <pc:sldMk cId="238676576" sldId="282"/>
            <ac:spMk id="14" creationId="{3869A6CD-4729-664C-A9FA-C83E34127DD0}"/>
          </ac:spMkLst>
        </pc:spChg>
      </pc:sldChg>
      <pc:sldChg chg="addSp delSp modSp mod">
        <pc:chgData name="Ieuan Best" userId="a016bbdb-405f-4159-82c8-8028c1c503da" providerId="ADAL" clId="{EACD44C5-60F1-6542-A9BF-1AEB9EC1BA58}" dt="2021-07-09T16:58:49.687" v="969" actId="20577"/>
        <pc:sldMkLst>
          <pc:docMk/>
          <pc:sldMk cId="3404738150" sldId="283"/>
        </pc:sldMkLst>
        <pc:spChg chg="mod">
          <ac:chgData name="Ieuan Best" userId="a016bbdb-405f-4159-82c8-8028c1c503da" providerId="ADAL" clId="{EACD44C5-60F1-6542-A9BF-1AEB9EC1BA58}" dt="2021-07-02T14:47:14.102" v="638"/>
          <ac:spMkLst>
            <pc:docMk/>
            <pc:sldMk cId="3404738150" sldId="283"/>
            <ac:spMk id="2" creationId="{00000000-0000-0000-0000-000000000000}"/>
          </ac:spMkLst>
        </pc:spChg>
        <pc:spChg chg="mod">
          <ac:chgData name="Ieuan Best" userId="a016bbdb-405f-4159-82c8-8028c1c503da" providerId="ADAL" clId="{EACD44C5-60F1-6542-A9BF-1AEB9EC1BA58}" dt="2021-07-05T09:26:26.871" v="878"/>
          <ac:spMkLst>
            <pc:docMk/>
            <pc:sldMk cId="3404738150" sldId="283"/>
            <ac:spMk id="4" creationId="{673EE904-BD7F-054E-A77C-EF9201E37FC4}"/>
          </ac:spMkLst>
        </pc:spChg>
        <pc:spChg chg="mod">
          <ac:chgData name="Ieuan Best" userId="a016bbdb-405f-4159-82c8-8028c1c503da" providerId="ADAL" clId="{EACD44C5-60F1-6542-A9BF-1AEB9EC1BA58}" dt="2021-07-09T16:58:49.687" v="969" actId="20577"/>
          <ac:spMkLst>
            <pc:docMk/>
            <pc:sldMk cId="3404738150" sldId="283"/>
            <ac:spMk id="8" creationId="{00000000-0000-0000-0000-000000000000}"/>
          </ac:spMkLst>
        </pc:spChg>
        <pc:spChg chg="del">
          <ac:chgData name="Ieuan Best" userId="a016bbdb-405f-4159-82c8-8028c1c503da" providerId="ADAL" clId="{EACD44C5-60F1-6542-A9BF-1AEB9EC1BA58}" dt="2021-07-05T09:39:46.485" v="955" actId="478"/>
          <ac:spMkLst>
            <pc:docMk/>
            <pc:sldMk cId="3404738150" sldId="283"/>
            <ac:spMk id="11" creationId="{7348B1BB-A9CA-E04B-BD77-0942992621E2}"/>
          </ac:spMkLst>
        </pc:spChg>
        <pc:spChg chg="del">
          <ac:chgData name="Ieuan Best" userId="a016bbdb-405f-4159-82c8-8028c1c503da" providerId="ADAL" clId="{EACD44C5-60F1-6542-A9BF-1AEB9EC1BA58}" dt="2021-07-05T09:39:46.485" v="955" actId="478"/>
          <ac:spMkLst>
            <pc:docMk/>
            <pc:sldMk cId="3404738150" sldId="283"/>
            <ac:spMk id="12" creationId="{5BA56CCB-AFAF-1845-8459-A1C2FC422E50}"/>
          </ac:spMkLst>
        </pc:spChg>
        <pc:spChg chg="add mod">
          <ac:chgData name="Ieuan Best" userId="a016bbdb-405f-4159-82c8-8028c1c503da" providerId="ADAL" clId="{EACD44C5-60F1-6542-A9BF-1AEB9EC1BA58}" dt="2021-07-05T09:39:47.103" v="956"/>
          <ac:spMkLst>
            <pc:docMk/>
            <pc:sldMk cId="3404738150" sldId="283"/>
            <ac:spMk id="13" creationId="{788D7D56-9293-DE4C-A661-F9ED689B5A46}"/>
          </ac:spMkLst>
        </pc:spChg>
        <pc:spChg chg="add mod">
          <ac:chgData name="Ieuan Best" userId="a016bbdb-405f-4159-82c8-8028c1c503da" providerId="ADAL" clId="{EACD44C5-60F1-6542-A9BF-1AEB9EC1BA58}" dt="2021-07-05T09:39:47.103" v="956"/>
          <ac:spMkLst>
            <pc:docMk/>
            <pc:sldMk cId="3404738150" sldId="283"/>
            <ac:spMk id="14" creationId="{D9BC96AF-3303-234E-9556-F330AEEE9CE7}"/>
          </ac:spMkLst>
        </pc:spChg>
      </pc:sldChg>
      <pc:sldChg chg="addSp delSp modSp mod">
        <pc:chgData name="Ieuan Best" userId="a016bbdb-405f-4159-82c8-8028c1c503da" providerId="ADAL" clId="{EACD44C5-60F1-6542-A9BF-1AEB9EC1BA58}" dt="2021-07-09T16:58:15.983" v="967" actId="20577"/>
        <pc:sldMkLst>
          <pc:docMk/>
          <pc:sldMk cId="2113590474" sldId="284"/>
        </pc:sldMkLst>
        <pc:spChg chg="mod">
          <ac:chgData name="Ieuan Best" userId="a016bbdb-405f-4159-82c8-8028c1c503da" providerId="ADAL" clId="{EACD44C5-60F1-6542-A9BF-1AEB9EC1BA58}" dt="2021-07-09T16:58:15.983" v="967" actId="20577"/>
          <ac:spMkLst>
            <pc:docMk/>
            <pc:sldMk cId="2113590474" sldId="284"/>
            <ac:spMk id="7" creationId="{00000000-0000-0000-0000-000000000000}"/>
          </ac:spMkLst>
        </pc:spChg>
        <pc:spChg chg="add mod">
          <ac:chgData name="Ieuan Best" userId="a016bbdb-405f-4159-82c8-8028c1c503da" providerId="ADAL" clId="{EACD44C5-60F1-6542-A9BF-1AEB9EC1BA58}" dt="2021-07-05T09:39:52.049" v="958"/>
          <ac:spMkLst>
            <pc:docMk/>
            <pc:sldMk cId="2113590474" sldId="284"/>
            <ac:spMk id="9" creationId="{093D7EF4-88D6-2C41-852B-5738BC64027C}"/>
          </ac:spMkLst>
        </pc:spChg>
        <pc:spChg chg="del">
          <ac:chgData name="Ieuan Best" userId="a016bbdb-405f-4159-82c8-8028c1c503da" providerId="ADAL" clId="{EACD44C5-60F1-6542-A9BF-1AEB9EC1BA58}" dt="2021-07-05T09:39:51.453" v="957" actId="478"/>
          <ac:spMkLst>
            <pc:docMk/>
            <pc:sldMk cId="2113590474" sldId="284"/>
            <ac:spMk id="10" creationId="{A691E868-09EC-1C40-8DC0-5D261468F0DD}"/>
          </ac:spMkLst>
        </pc:spChg>
        <pc:spChg chg="del">
          <ac:chgData name="Ieuan Best" userId="a016bbdb-405f-4159-82c8-8028c1c503da" providerId="ADAL" clId="{EACD44C5-60F1-6542-A9BF-1AEB9EC1BA58}" dt="2021-07-05T09:39:51.453" v="957" actId="478"/>
          <ac:spMkLst>
            <pc:docMk/>
            <pc:sldMk cId="2113590474" sldId="284"/>
            <ac:spMk id="11" creationId="{9DB5877C-74F7-A54C-B9BF-DCE5B4357633}"/>
          </ac:spMkLst>
        </pc:spChg>
        <pc:spChg chg="add mod">
          <ac:chgData name="Ieuan Best" userId="a016bbdb-405f-4159-82c8-8028c1c503da" providerId="ADAL" clId="{EACD44C5-60F1-6542-A9BF-1AEB9EC1BA58}" dt="2021-07-05T09:39:52.049" v="958"/>
          <ac:spMkLst>
            <pc:docMk/>
            <pc:sldMk cId="2113590474" sldId="284"/>
            <ac:spMk id="12" creationId="{418814C0-2491-B244-B5CA-B08865050B56}"/>
          </ac:spMkLst>
        </pc:spChg>
      </pc:sldChg>
      <pc:sldChg chg="addSp delSp modSp mod">
        <pc:chgData name="Ieuan Best" userId="a016bbdb-405f-4159-82c8-8028c1c503da" providerId="ADAL" clId="{EACD44C5-60F1-6542-A9BF-1AEB9EC1BA58}" dt="2021-07-05T09:38:48.326" v="934"/>
        <pc:sldMkLst>
          <pc:docMk/>
          <pc:sldMk cId="2613558498" sldId="285"/>
        </pc:sldMkLst>
        <pc:spChg chg="add mod">
          <ac:chgData name="Ieuan Best" userId="a016bbdb-405f-4159-82c8-8028c1c503da" providerId="ADAL" clId="{EACD44C5-60F1-6542-A9BF-1AEB9EC1BA58}" dt="2021-07-05T09:38:48.326" v="934"/>
          <ac:spMkLst>
            <pc:docMk/>
            <pc:sldMk cId="2613558498" sldId="285"/>
            <ac:spMk id="10" creationId="{5D84F44C-D3E4-9D43-A2D3-39252B12F7AD}"/>
          </ac:spMkLst>
        </pc:spChg>
        <pc:spChg chg="add mod">
          <ac:chgData name="Ieuan Best" userId="a016bbdb-405f-4159-82c8-8028c1c503da" providerId="ADAL" clId="{EACD44C5-60F1-6542-A9BF-1AEB9EC1BA58}" dt="2021-07-05T09:38:48.326" v="934"/>
          <ac:spMkLst>
            <pc:docMk/>
            <pc:sldMk cId="2613558498" sldId="285"/>
            <ac:spMk id="11" creationId="{C0A71D38-41D6-B24C-9CC4-35397619B2C0}"/>
          </ac:spMkLst>
        </pc:spChg>
        <pc:spChg chg="mod">
          <ac:chgData name="Ieuan Best" userId="a016bbdb-405f-4159-82c8-8028c1c503da" providerId="ADAL" clId="{EACD44C5-60F1-6542-A9BF-1AEB9EC1BA58}" dt="2021-07-02T14:03:03.796" v="340" actId="20577"/>
          <ac:spMkLst>
            <pc:docMk/>
            <pc:sldMk cId="2613558498" sldId="285"/>
            <ac:spMk id="12" creationId="{7EC3C68C-183F-E943-BD79-B130D8F42E1C}"/>
          </ac:spMkLst>
        </pc:spChg>
        <pc:spChg chg="del">
          <ac:chgData name="Ieuan Best" userId="a016bbdb-405f-4159-82c8-8028c1c503da" providerId="ADAL" clId="{EACD44C5-60F1-6542-A9BF-1AEB9EC1BA58}" dt="2021-07-05T09:38:47.852" v="933" actId="478"/>
          <ac:spMkLst>
            <pc:docMk/>
            <pc:sldMk cId="2613558498" sldId="285"/>
            <ac:spMk id="14" creationId="{7488BF0E-79DA-B74E-A2ED-478AB103B8C3}"/>
          </ac:spMkLst>
        </pc:spChg>
        <pc:spChg chg="del">
          <ac:chgData name="Ieuan Best" userId="a016bbdb-405f-4159-82c8-8028c1c503da" providerId="ADAL" clId="{EACD44C5-60F1-6542-A9BF-1AEB9EC1BA58}" dt="2021-07-05T09:38:47.852" v="933" actId="478"/>
          <ac:spMkLst>
            <pc:docMk/>
            <pc:sldMk cId="2613558498" sldId="285"/>
            <ac:spMk id="17" creationId="{5ED40795-C04D-B14E-80FA-767FCC08F54D}"/>
          </ac:spMkLst>
        </pc:spChg>
        <pc:picChg chg="mod">
          <ac:chgData name="Ieuan Best" userId="a016bbdb-405f-4159-82c8-8028c1c503da" providerId="ADAL" clId="{EACD44C5-60F1-6542-A9BF-1AEB9EC1BA58}" dt="2021-07-02T14:03:09.205" v="341" actId="1076"/>
          <ac:picMkLst>
            <pc:docMk/>
            <pc:sldMk cId="2613558498" sldId="285"/>
            <ac:picMk id="4" creationId="{12E1637F-B4C9-FB49-9206-EEDF7C02C28F}"/>
          </ac:picMkLst>
        </pc:picChg>
      </pc:sldChg>
    </pc:docChg>
  </pc:docChgLst>
  <pc:docChgLst>
    <pc:chgData name="Ieuan Best" userId="a016bbdb-405f-4159-82c8-8028c1c503da" providerId="ADAL" clId="{B1CCA175-4523-BF4E-A2F7-2ABEF23017EC}"/>
    <pc:docChg chg="undo redo custSel addSld delSld modSld sldOrd">
      <pc:chgData name="Ieuan Best" userId="a016bbdb-405f-4159-82c8-8028c1c503da" providerId="ADAL" clId="{B1CCA175-4523-BF4E-A2F7-2ABEF23017EC}" dt="2021-06-25T10:25:39.200" v="3307" actId="1076"/>
      <pc:docMkLst>
        <pc:docMk/>
      </pc:docMkLst>
      <pc:sldChg chg="addSp delSp modSp mod">
        <pc:chgData name="Ieuan Best" userId="a016bbdb-405f-4159-82c8-8028c1c503da" providerId="ADAL" clId="{B1CCA175-4523-BF4E-A2F7-2ABEF23017EC}" dt="2021-06-24T15:17:47.620" v="2315" actId="478"/>
        <pc:sldMkLst>
          <pc:docMk/>
          <pc:sldMk cId="0" sldId="256"/>
        </pc:sldMkLst>
        <pc:picChg chg="del">
          <ac:chgData name="Ieuan Best" userId="a016bbdb-405f-4159-82c8-8028c1c503da" providerId="ADAL" clId="{B1CCA175-4523-BF4E-A2F7-2ABEF23017EC}" dt="2021-06-24T12:47:24.587" v="0" actId="478"/>
          <ac:picMkLst>
            <pc:docMk/>
            <pc:sldMk cId="0" sldId="256"/>
            <ac:picMk id="3" creationId="{00000000-0000-0000-0000-000000000000}"/>
          </ac:picMkLst>
        </pc:picChg>
        <pc:picChg chg="add del mod">
          <ac:chgData name="Ieuan Best" userId="a016bbdb-405f-4159-82c8-8028c1c503da" providerId="ADAL" clId="{B1CCA175-4523-BF4E-A2F7-2ABEF23017EC}" dt="2021-06-24T15:17:47.620" v="2315" actId="478"/>
          <ac:picMkLst>
            <pc:docMk/>
            <pc:sldMk cId="0" sldId="256"/>
            <ac:picMk id="6" creationId="{949F8CCE-5BF0-1341-8D68-2218362407DC}"/>
          </ac:picMkLst>
        </pc:picChg>
      </pc:sldChg>
      <pc:sldChg chg="addSp delSp modSp mod">
        <pc:chgData name="Ieuan Best" userId="a016bbdb-405f-4159-82c8-8028c1c503da" providerId="ADAL" clId="{B1CCA175-4523-BF4E-A2F7-2ABEF23017EC}" dt="2021-06-24T15:40:50.275" v="2817" actId="20578"/>
        <pc:sldMkLst>
          <pc:docMk/>
          <pc:sldMk cId="0" sldId="257"/>
        </pc:sldMkLst>
        <pc:spChg chg="mod">
          <ac:chgData name="Ieuan Best" userId="a016bbdb-405f-4159-82c8-8028c1c503da" providerId="ADAL" clId="{B1CCA175-4523-BF4E-A2F7-2ABEF23017EC}" dt="2021-06-24T13:05:33.180" v="600" actId="20577"/>
          <ac:spMkLst>
            <pc:docMk/>
            <pc:sldMk cId="0" sldId="257"/>
            <ac:spMk id="2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3:17:01.148" v="878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17:28.413" v="885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2:51:36.827" v="271"/>
          <ac:spMkLst>
            <pc:docMk/>
            <pc:sldMk cId="0" sldId="257"/>
            <ac:spMk id="6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2:51:53.559" v="273" actId="14100"/>
          <ac:spMkLst>
            <pc:docMk/>
            <pc:sldMk cId="0" sldId="257"/>
            <ac:spMk id="7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40:50.275" v="2817" actId="205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52:01.744" v="274" actId="478"/>
          <ac:spMkLst>
            <pc:docMk/>
            <pc:sldMk cId="0" sldId="257"/>
            <ac:spMk id="9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3:17:11.765" v="881"/>
          <ac:spMkLst>
            <pc:docMk/>
            <pc:sldMk cId="0" sldId="257"/>
            <ac:spMk id="14" creationId="{A32658CE-BFDF-0F41-9CAC-C05E2C4523B9}"/>
          </ac:spMkLst>
        </pc:spChg>
        <pc:graphicFrameChg chg="add mod">
          <ac:chgData name="Ieuan Best" userId="a016bbdb-405f-4159-82c8-8028c1c503da" providerId="ADAL" clId="{B1CCA175-4523-BF4E-A2F7-2ABEF23017EC}" dt="2021-06-24T13:17:06.725" v="880"/>
          <ac:graphicFrameMkLst>
            <pc:docMk/>
            <pc:sldMk cId="0" sldId="257"/>
            <ac:graphicFrameMk id="13" creationId="{62DA8B62-5DC0-A544-94ED-50BF4BFB835E}"/>
          </ac:graphicFrameMkLst>
        </pc:graphicFrameChg>
      </pc:sldChg>
      <pc:sldChg chg="addSp delSp modSp mod">
        <pc:chgData name="Ieuan Best" userId="a016bbdb-405f-4159-82c8-8028c1c503da" providerId="ADAL" clId="{B1CCA175-4523-BF4E-A2F7-2ABEF23017EC}" dt="2021-06-25T10:16:03.719" v="2824" actId="1076"/>
        <pc:sldMkLst>
          <pc:docMk/>
          <pc:sldMk cId="0" sldId="258"/>
        </pc:sldMkLst>
        <pc:spChg chg="mod">
          <ac:chgData name="Ieuan Best" userId="a016bbdb-405f-4159-82c8-8028c1c503da" providerId="ADAL" clId="{B1CCA175-4523-BF4E-A2F7-2ABEF23017EC}" dt="2021-06-25T10:16:03.719" v="2824" actId="1076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Ieuan Best" userId="a016bbdb-405f-4159-82c8-8028c1c503da" providerId="ADAL" clId="{B1CCA175-4523-BF4E-A2F7-2ABEF23017EC}" dt="2021-06-24T15:17:58.797" v="2318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7:58.797" v="2318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11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3.590" v="2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15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16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17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18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19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21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47:51.040" v="1" actId="478"/>
          <ac:spMkLst>
            <pc:docMk/>
            <pc:sldMk cId="0" sldId="258"/>
            <ac:spMk id="22" creationId="{00000000-0000-0000-0000-000000000000}"/>
          </ac:spMkLst>
        </pc:spChg>
        <pc:spChg chg="add del mod">
          <ac:chgData name="Ieuan Best" userId="a016bbdb-405f-4159-82c8-8028c1c503da" providerId="ADAL" clId="{B1CCA175-4523-BF4E-A2F7-2ABEF23017EC}" dt="2021-06-24T15:17:57.919" v="2317"/>
          <ac:spMkLst>
            <pc:docMk/>
            <pc:sldMk cId="0" sldId="258"/>
            <ac:spMk id="24" creationId="{74789E3E-7F5A-5C42-8588-003070609BB8}"/>
          </ac:spMkLst>
        </pc:spChg>
        <pc:spChg chg="add del mod">
          <ac:chgData name="Ieuan Best" userId="a016bbdb-405f-4159-82c8-8028c1c503da" providerId="ADAL" clId="{B1CCA175-4523-BF4E-A2F7-2ABEF23017EC}" dt="2021-06-24T15:17:57.919" v="2317"/>
          <ac:spMkLst>
            <pc:docMk/>
            <pc:sldMk cId="0" sldId="258"/>
            <ac:spMk id="25" creationId="{4C2F63EA-B6D0-F241-AD97-BCF37230A361}"/>
          </ac:spMkLst>
        </pc:spChg>
        <pc:spChg chg="add mod">
          <ac:chgData name="Ieuan Best" userId="a016bbdb-405f-4159-82c8-8028c1c503da" providerId="ADAL" clId="{B1CCA175-4523-BF4E-A2F7-2ABEF23017EC}" dt="2021-06-24T15:17:59.030" v="2319"/>
          <ac:spMkLst>
            <pc:docMk/>
            <pc:sldMk cId="0" sldId="258"/>
            <ac:spMk id="26" creationId="{11463CC4-5F78-884C-8EA7-B80FA49D7AF0}"/>
          </ac:spMkLst>
        </pc:spChg>
        <pc:spChg chg="add mod">
          <ac:chgData name="Ieuan Best" userId="a016bbdb-405f-4159-82c8-8028c1c503da" providerId="ADAL" clId="{B1CCA175-4523-BF4E-A2F7-2ABEF23017EC}" dt="2021-06-24T15:18:05.026" v="2320" actId="1076"/>
          <ac:spMkLst>
            <pc:docMk/>
            <pc:sldMk cId="0" sldId="258"/>
            <ac:spMk id="27" creationId="{BB79671E-9531-AA4B-87A2-2056A2A95A69}"/>
          </ac:spMkLst>
        </pc:spChg>
      </pc:sldChg>
      <pc:sldChg chg="addSp delSp modSp mod">
        <pc:chgData name="Ieuan Best" userId="a016bbdb-405f-4159-82c8-8028c1c503da" providerId="ADAL" clId="{B1CCA175-4523-BF4E-A2F7-2ABEF23017EC}" dt="2021-06-25T10:25:39.200" v="3307" actId="1076"/>
        <pc:sldMkLst>
          <pc:docMk/>
          <pc:sldMk cId="0" sldId="259"/>
        </pc:sldMkLst>
        <pc:spChg chg="mod">
          <ac:chgData name="Ieuan Best" userId="a016bbdb-405f-4159-82c8-8028c1c503da" providerId="ADAL" clId="{B1CCA175-4523-BF4E-A2F7-2ABEF23017EC}" dt="2021-06-24T12:53:51.863" v="384" actId="20577"/>
          <ac:spMkLst>
            <pc:docMk/>
            <pc:sldMk cId="0" sldId="259"/>
            <ac:spMk id="2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2:53:33.298" v="366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12.367" v="2321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33:53.691" v="1081" actId="403"/>
          <ac:spMkLst>
            <pc:docMk/>
            <pc:sldMk cId="0" sldId="259"/>
            <ac:spMk id="8" creationId="{00000000-0000-0000-0000-000000000000}"/>
          </ac:spMkLst>
        </pc:spChg>
        <pc:spChg chg="add del">
          <ac:chgData name="Ieuan Best" userId="a016bbdb-405f-4159-82c8-8028c1c503da" providerId="ADAL" clId="{B1CCA175-4523-BF4E-A2F7-2ABEF23017EC}" dt="2021-06-24T12:54:50.304" v="395" actId="478"/>
          <ac:spMkLst>
            <pc:docMk/>
            <pc:sldMk cId="0" sldId="259"/>
            <ac:spMk id="9" creationId="{00000000-0000-0000-0000-000000000000}"/>
          </ac:spMkLst>
        </pc:spChg>
        <pc:spChg chg="add del">
          <ac:chgData name="Ieuan Best" userId="a016bbdb-405f-4159-82c8-8028c1c503da" providerId="ADAL" clId="{B1CCA175-4523-BF4E-A2F7-2ABEF23017EC}" dt="2021-06-24T12:54:40.232" v="392" actId="478"/>
          <ac:spMkLst>
            <pc:docMk/>
            <pc:sldMk cId="0" sldId="259"/>
            <ac:spMk id="10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5T10:25:13.363" v="3304" actId="20577"/>
          <ac:spMkLst>
            <pc:docMk/>
            <pc:sldMk cId="0" sldId="259"/>
            <ac:spMk id="14" creationId="{027DB72B-2B13-484F-93E3-ABE6949EDF8F}"/>
          </ac:spMkLst>
        </pc:spChg>
        <pc:spChg chg="add del mod">
          <ac:chgData name="Ieuan Best" userId="a016bbdb-405f-4159-82c8-8028c1c503da" providerId="ADAL" clId="{B1CCA175-4523-BF4E-A2F7-2ABEF23017EC}" dt="2021-06-24T15:18:12.367" v="2321" actId="478"/>
          <ac:spMkLst>
            <pc:docMk/>
            <pc:sldMk cId="0" sldId="259"/>
            <ac:spMk id="28" creationId="{49478E8D-3F2E-EA4F-A601-DADB037CA395}"/>
          </ac:spMkLst>
        </pc:spChg>
        <pc:spChg chg="add del mod">
          <ac:chgData name="Ieuan Best" userId="a016bbdb-405f-4159-82c8-8028c1c503da" providerId="ADAL" clId="{B1CCA175-4523-BF4E-A2F7-2ABEF23017EC}" dt="2021-06-24T12:54:34.985" v="389"/>
          <ac:spMkLst>
            <pc:docMk/>
            <pc:sldMk cId="0" sldId="259"/>
            <ac:spMk id="29" creationId="{785DDE6E-117A-9B40-98C9-EB531F577DCC}"/>
          </ac:spMkLst>
        </pc:spChg>
        <pc:spChg chg="add del mod">
          <ac:chgData name="Ieuan Best" userId="a016bbdb-405f-4159-82c8-8028c1c503da" providerId="ADAL" clId="{B1CCA175-4523-BF4E-A2F7-2ABEF23017EC}" dt="2021-06-24T13:05:00.253" v="583" actId="478"/>
          <ac:spMkLst>
            <pc:docMk/>
            <pc:sldMk cId="0" sldId="259"/>
            <ac:spMk id="30" creationId="{8A84B5A2-0DD5-7C4A-BAC7-B3B753685A01}"/>
          </ac:spMkLst>
        </pc:spChg>
        <pc:spChg chg="add del mod">
          <ac:chgData name="Ieuan Best" userId="a016bbdb-405f-4159-82c8-8028c1c503da" providerId="ADAL" clId="{B1CCA175-4523-BF4E-A2F7-2ABEF23017EC}" dt="2021-06-24T12:59:20.439" v="469"/>
          <ac:spMkLst>
            <pc:docMk/>
            <pc:sldMk cId="0" sldId="259"/>
            <ac:spMk id="31" creationId="{B809AC62-2D13-C147-AF1A-22EBE246A246}"/>
          </ac:spMkLst>
        </pc:spChg>
        <pc:spChg chg="mod">
          <ac:chgData name="Ieuan Best" userId="a016bbdb-405f-4159-82c8-8028c1c503da" providerId="ADAL" clId="{B1CCA175-4523-BF4E-A2F7-2ABEF23017EC}" dt="2021-06-25T10:25:39.200" v="3307" actId="1076"/>
          <ac:spMkLst>
            <pc:docMk/>
            <pc:sldMk cId="0" sldId="259"/>
            <ac:spMk id="34" creationId="{C7A25F20-AA36-BF4A-90AD-F1EF71407B0E}"/>
          </ac:spMkLst>
        </pc:spChg>
        <pc:spChg chg="mod">
          <ac:chgData name="Ieuan Best" userId="a016bbdb-405f-4159-82c8-8028c1c503da" providerId="ADAL" clId="{B1CCA175-4523-BF4E-A2F7-2ABEF23017EC}" dt="2021-06-24T13:05:01.060" v="584"/>
          <ac:spMkLst>
            <pc:docMk/>
            <pc:sldMk cId="0" sldId="259"/>
            <ac:spMk id="35" creationId="{9C5B4CEA-1E21-534E-82E5-1846CCA75905}"/>
          </ac:spMkLst>
        </pc:spChg>
        <pc:spChg chg="add mod">
          <ac:chgData name="Ieuan Best" userId="a016bbdb-405f-4159-82c8-8028c1c503da" providerId="ADAL" clId="{B1CCA175-4523-BF4E-A2F7-2ABEF23017EC}" dt="2021-06-24T15:18:12.733" v="2322"/>
          <ac:spMkLst>
            <pc:docMk/>
            <pc:sldMk cId="0" sldId="259"/>
            <ac:spMk id="36" creationId="{6B6BEB3C-92BA-C941-9010-1E7993B3E5F6}"/>
          </ac:spMkLst>
        </pc:spChg>
        <pc:spChg chg="add mod">
          <ac:chgData name="Ieuan Best" userId="a016bbdb-405f-4159-82c8-8028c1c503da" providerId="ADAL" clId="{B1CCA175-4523-BF4E-A2F7-2ABEF23017EC}" dt="2021-06-24T15:18:12.733" v="2322"/>
          <ac:spMkLst>
            <pc:docMk/>
            <pc:sldMk cId="0" sldId="259"/>
            <ac:spMk id="37" creationId="{52EEC7B8-8F82-B145-9D99-02511746E9B8}"/>
          </ac:spMkLst>
        </pc:spChg>
        <pc:grpChg chg="del">
          <ac:chgData name="Ieuan Best" userId="a016bbdb-405f-4159-82c8-8028c1c503da" providerId="ADAL" clId="{B1CCA175-4523-BF4E-A2F7-2ABEF23017EC}" dt="2021-06-24T12:53:41.969" v="368" actId="478"/>
          <ac:grpSpMkLst>
            <pc:docMk/>
            <pc:sldMk cId="0" sldId="259"/>
            <ac:grpSpMk id="11" creationId="{00000000-0000-0000-0000-000000000000}"/>
          </ac:grpSpMkLst>
        </pc:grpChg>
        <pc:grpChg chg="add mod">
          <ac:chgData name="Ieuan Best" userId="a016bbdb-405f-4159-82c8-8028c1c503da" providerId="ADAL" clId="{B1CCA175-4523-BF4E-A2F7-2ABEF23017EC}" dt="2021-06-25T10:25:35.520" v="3306" actId="14100"/>
          <ac:grpSpMkLst>
            <pc:docMk/>
            <pc:sldMk cId="0" sldId="259"/>
            <ac:grpSpMk id="32" creationId="{B26689E1-FA5D-1746-8CEA-819380E88EAC}"/>
          </ac:grpSpMkLst>
        </pc:grpChg>
        <pc:picChg chg="mod">
          <ac:chgData name="Ieuan Best" userId="a016bbdb-405f-4159-82c8-8028c1c503da" providerId="ADAL" clId="{B1CCA175-4523-BF4E-A2F7-2ABEF23017EC}" dt="2021-06-24T13:06:04.987" v="602" actId="14100"/>
          <ac:picMkLst>
            <pc:docMk/>
            <pc:sldMk cId="0" sldId="259"/>
            <ac:picMk id="33" creationId="{F0DD9151-C520-FD42-A85C-660B2CE08E5E}"/>
          </ac:picMkLst>
        </pc:picChg>
      </pc:sldChg>
      <pc:sldChg chg="addSp delSp modSp mod">
        <pc:chgData name="Ieuan Best" userId="a016bbdb-405f-4159-82c8-8028c1c503da" providerId="ADAL" clId="{B1CCA175-4523-BF4E-A2F7-2ABEF23017EC}" dt="2021-06-24T15:18:40.912" v="2334"/>
        <pc:sldMkLst>
          <pc:docMk/>
          <pc:sldMk cId="0" sldId="260"/>
        </pc:sldMkLst>
        <pc:spChg chg="del">
          <ac:chgData name="Ieuan Best" userId="a016bbdb-405f-4159-82c8-8028c1c503da" providerId="ADAL" clId="{B1CCA175-4523-BF4E-A2F7-2ABEF23017EC}" dt="2021-06-24T15:18:40.688" v="2333" actId="478"/>
          <ac:spMkLst>
            <pc:docMk/>
            <pc:sldMk cId="0" sldId="260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40.688" v="2333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44:54.309" v="1123" actId="255"/>
          <ac:spMkLst>
            <pc:docMk/>
            <pc:sldMk cId="0" sldId="260"/>
            <ac:spMk id="7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48:50.429" v="1158" actId="14100"/>
          <ac:spMkLst>
            <pc:docMk/>
            <pc:sldMk cId="0" sldId="260"/>
            <ac:spMk id="8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3:45:21.087" v="1126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48:53.718" v="1159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8:40.912" v="2334"/>
          <ac:spMkLst>
            <pc:docMk/>
            <pc:sldMk cId="0" sldId="260"/>
            <ac:spMk id="22" creationId="{B5EE097C-D04C-5A42-A8E9-C5C08D6ABC2B}"/>
          </ac:spMkLst>
        </pc:spChg>
        <pc:spChg chg="add mod">
          <ac:chgData name="Ieuan Best" userId="a016bbdb-405f-4159-82c8-8028c1c503da" providerId="ADAL" clId="{B1CCA175-4523-BF4E-A2F7-2ABEF23017EC}" dt="2021-06-24T15:18:40.912" v="2334"/>
          <ac:spMkLst>
            <pc:docMk/>
            <pc:sldMk cId="0" sldId="260"/>
            <ac:spMk id="23" creationId="{5A3F9029-7988-1545-9EE6-808284B283B1}"/>
          </ac:spMkLst>
        </pc:spChg>
        <pc:grpChg chg="del">
          <ac:chgData name="Ieuan Best" userId="a016bbdb-405f-4159-82c8-8028c1c503da" providerId="ADAL" clId="{B1CCA175-4523-BF4E-A2F7-2ABEF23017EC}" dt="2021-06-24T13:41:12.240" v="1084" actId="478"/>
          <ac:grpSpMkLst>
            <pc:docMk/>
            <pc:sldMk cId="0" sldId="260"/>
            <ac:grpSpMk id="11" creationId="{00000000-0000-0000-0000-000000000000}"/>
          </ac:grpSpMkLst>
        </pc:grpChg>
        <pc:grpChg chg="add del">
          <ac:chgData name="Ieuan Best" userId="a016bbdb-405f-4159-82c8-8028c1c503da" providerId="ADAL" clId="{B1CCA175-4523-BF4E-A2F7-2ABEF23017EC}" dt="2021-06-24T13:45:46.191" v="1134" actId="478"/>
          <ac:grpSpMkLst>
            <pc:docMk/>
            <pc:sldMk cId="0" sldId="260"/>
            <ac:grpSpMk id="16" creationId="{00000000-0000-0000-0000-000000000000}"/>
          </ac:grpSpMkLst>
        </pc:grpChg>
      </pc:sldChg>
      <pc:sldChg chg="del">
        <pc:chgData name="Ieuan Best" userId="a016bbdb-405f-4159-82c8-8028c1c503da" providerId="ADAL" clId="{B1CCA175-4523-BF4E-A2F7-2ABEF23017EC}" dt="2021-06-24T15:11:21.255" v="2187" actId="2696"/>
        <pc:sldMkLst>
          <pc:docMk/>
          <pc:sldMk cId="0" sldId="261"/>
        </pc:sldMkLst>
      </pc:sldChg>
      <pc:sldChg chg="del">
        <pc:chgData name="Ieuan Best" userId="a016bbdb-405f-4159-82c8-8028c1c503da" providerId="ADAL" clId="{B1CCA175-4523-BF4E-A2F7-2ABEF23017EC}" dt="2021-06-24T15:11:18.367" v="2185" actId="2696"/>
        <pc:sldMkLst>
          <pc:docMk/>
          <pc:sldMk cId="0" sldId="262"/>
        </pc:sldMkLst>
      </pc:sldChg>
      <pc:sldChg chg="del">
        <pc:chgData name="Ieuan Best" userId="a016bbdb-405f-4159-82c8-8028c1c503da" providerId="ADAL" clId="{B1CCA175-4523-BF4E-A2F7-2ABEF23017EC}" dt="2021-06-24T15:11:19.066" v="2186" actId="2696"/>
        <pc:sldMkLst>
          <pc:docMk/>
          <pc:sldMk cId="0" sldId="263"/>
        </pc:sldMkLst>
      </pc:sldChg>
      <pc:sldChg chg="del">
        <pc:chgData name="Ieuan Best" userId="a016bbdb-405f-4159-82c8-8028c1c503da" providerId="ADAL" clId="{B1CCA175-4523-BF4E-A2F7-2ABEF23017EC}" dt="2021-06-24T15:11:21.816" v="2188" actId="2696"/>
        <pc:sldMkLst>
          <pc:docMk/>
          <pc:sldMk cId="0" sldId="264"/>
        </pc:sldMkLst>
      </pc:sldChg>
      <pc:sldChg chg="addSp delSp modSp add del mod">
        <pc:chgData name="Ieuan Best" userId="a016bbdb-405f-4159-82c8-8028c1c503da" providerId="ADAL" clId="{B1CCA175-4523-BF4E-A2F7-2ABEF23017EC}" dt="2021-06-24T15:41:19.149" v="2819"/>
        <pc:sldMkLst>
          <pc:docMk/>
          <pc:sldMk cId="0" sldId="265"/>
        </pc:sldMkLst>
        <pc:spChg chg="del">
          <ac:chgData name="Ieuan Best" userId="a016bbdb-405f-4159-82c8-8028c1c503da" providerId="ADAL" clId="{B1CCA175-4523-BF4E-A2F7-2ABEF23017EC}" dt="2021-06-24T15:41:18.880" v="2818" actId="478"/>
          <ac:spMkLst>
            <pc:docMk/>
            <pc:sldMk cId="0" sldId="265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41:18.880" v="2818" actId="478"/>
          <ac:spMkLst>
            <pc:docMk/>
            <pc:sldMk cId="0" sldId="265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26:31.720" v="2731" actId="255"/>
          <ac:spMkLst>
            <pc:docMk/>
            <pc:sldMk cId="0" sldId="265"/>
            <ac:spMk id="7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22:59.696" v="2590" actId="478"/>
          <ac:spMkLst>
            <pc:docMk/>
            <pc:sldMk cId="0" sldId="265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41:19.149" v="2819"/>
          <ac:spMkLst>
            <pc:docMk/>
            <pc:sldMk cId="0" sldId="265"/>
            <ac:spMk id="14" creationId="{D6085283-AEC8-BF4E-997A-A58DBAD70425}"/>
          </ac:spMkLst>
        </pc:spChg>
        <pc:spChg chg="add mod">
          <ac:chgData name="Ieuan Best" userId="a016bbdb-405f-4159-82c8-8028c1c503da" providerId="ADAL" clId="{B1CCA175-4523-BF4E-A2F7-2ABEF23017EC}" dt="2021-06-24T15:41:19.149" v="2819"/>
          <ac:spMkLst>
            <pc:docMk/>
            <pc:sldMk cId="0" sldId="265"/>
            <ac:spMk id="15" creationId="{E54F339B-4D7D-4041-9681-A10167503AF9}"/>
          </ac:spMkLst>
        </pc:spChg>
      </pc:sldChg>
      <pc:sldChg chg="del">
        <pc:chgData name="Ieuan Best" userId="a016bbdb-405f-4159-82c8-8028c1c503da" providerId="ADAL" clId="{B1CCA175-4523-BF4E-A2F7-2ABEF23017EC}" dt="2021-06-24T15:11:45.254" v="2191" actId="2696"/>
        <pc:sldMkLst>
          <pc:docMk/>
          <pc:sldMk cId="0" sldId="266"/>
        </pc:sldMkLst>
      </pc:sldChg>
      <pc:sldChg chg="addSp delSp modSp add mod">
        <pc:chgData name="Ieuan Best" userId="a016bbdb-405f-4159-82c8-8028c1c503da" providerId="ADAL" clId="{B1CCA175-4523-BF4E-A2F7-2ABEF23017EC}" dt="2021-06-24T15:18:15.719" v="2324"/>
        <pc:sldMkLst>
          <pc:docMk/>
          <pc:sldMk cId="2166445846" sldId="267"/>
        </pc:sldMkLst>
        <pc:spChg chg="mod">
          <ac:chgData name="Ieuan Best" userId="a016bbdb-405f-4159-82c8-8028c1c503da" providerId="ADAL" clId="{B1CCA175-4523-BF4E-A2F7-2ABEF23017EC}" dt="2021-06-24T12:59:33.343" v="483" actId="20577"/>
          <ac:spMkLst>
            <pc:docMk/>
            <pc:sldMk cId="2166445846" sldId="267"/>
            <ac:spMk id="2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3:03:24.464" v="575" actId="164"/>
          <ac:spMkLst>
            <pc:docMk/>
            <pc:sldMk cId="2166445846" sldId="267"/>
            <ac:spMk id="4" creationId="{6F1176D7-49E7-1344-A34F-E016A1558219}"/>
          </ac:spMkLst>
        </pc:spChg>
        <pc:spChg chg="del">
          <ac:chgData name="Ieuan Best" userId="a016bbdb-405f-4159-82c8-8028c1c503da" providerId="ADAL" clId="{B1CCA175-4523-BF4E-A2F7-2ABEF23017EC}" dt="2021-06-24T15:18:15.504" v="2323" actId="478"/>
          <ac:spMkLst>
            <pc:docMk/>
            <pc:sldMk cId="2166445846" sldId="267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33:41.383" v="1079" actId="403"/>
          <ac:spMkLst>
            <pc:docMk/>
            <pc:sldMk cId="2166445846" sldId="267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3:03:24.464" v="575" actId="164"/>
          <ac:spMkLst>
            <pc:docMk/>
            <pc:sldMk cId="2166445846" sldId="267"/>
            <ac:spMk id="9" creationId="{FE3A0729-9569-4745-81F0-4DEDE8A0B391}"/>
          </ac:spMkLst>
        </pc:spChg>
        <pc:spChg chg="add mod">
          <ac:chgData name="Ieuan Best" userId="a016bbdb-405f-4159-82c8-8028c1c503da" providerId="ADAL" clId="{B1CCA175-4523-BF4E-A2F7-2ABEF23017EC}" dt="2021-06-24T13:07:02.458" v="630" actId="164"/>
          <ac:spMkLst>
            <pc:docMk/>
            <pc:sldMk cId="2166445846" sldId="267"/>
            <ac:spMk id="16" creationId="{F6660F0E-64B7-534C-92F7-35A2D43F030F}"/>
          </ac:spMkLst>
        </pc:spChg>
        <pc:spChg chg="add mod">
          <ac:chgData name="Ieuan Best" userId="a016bbdb-405f-4159-82c8-8028c1c503da" providerId="ADAL" clId="{B1CCA175-4523-BF4E-A2F7-2ABEF23017EC}" dt="2021-06-24T15:18:15.719" v="2324"/>
          <ac:spMkLst>
            <pc:docMk/>
            <pc:sldMk cId="2166445846" sldId="267"/>
            <ac:spMk id="18" creationId="{6D770CD8-B682-134E-9C8B-B1E044E0FD13}"/>
          </ac:spMkLst>
        </pc:spChg>
        <pc:spChg chg="add mod">
          <ac:chgData name="Ieuan Best" userId="a016bbdb-405f-4159-82c8-8028c1c503da" providerId="ADAL" clId="{B1CCA175-4523-BF4E-A2F7-2ABEF23017EC}" dt="2021-06-24T15:18:15.719" v="2324"/>
          <ac:spMkLst>
            <pc:docMk/>
            <pc:sldMk cId="2166445846" sldId="267"/>
            <ac:spMk id="19" creationId="{3E90A50A-87B9-E549-8263-10CC18382C1D}"/>
          </ac:spMkLst>
        </pc:spChg>
        <pc:spChg chg="del">
          <ac:chgData name="Ieuan Best" userId="a016bbdb-405f-4159-82c8-8028c1c503da" providerId="ADAL" clId="{B1CCA175-4523-BF4E-A2F7-2ABEF23017EC}" dt="2021-06-24T15:18:15.504" v="2323" actId="478"/>
          <ac:spMkLst>
            <pc:docMk/>
            <pc:sldMk cId="2166445846" sldId="267"/>
            <ac:spMk id="28" creationId="{49478E8D-3F2E-EA4F-A601-DADB037CA395}"/>
          </ac:spMkLst>
        </pc:spChg>
        <pc:spChg chg="del">
          <ac:chgData name="Ieuan Best" userId="a016bbdb-405f-4159-82c8-8028c1c503da" providerId="ADAL" clId="{B1CCA175-4523-BF4E-A2F7-2ABEF23017EC}" dt="2021-06-24T13:01:05.622" v="492" actId="478"/>
          <ac:spMkLst>
            <pc:docMk/>
            <pc:sldMk cId="2166445846" sldId="267"/>
            <ac:spMk id="30" creationId="{8A84B5A2-0DD5-7C4A-BAC7-B3B753685A01}"/>
          </ac:spMkLst>
        </pc:spChg>
        <pc:grpChg chg="add del mod">
          <ac:chgData name="Ieuan Best" userId="a016bbdb-405f-4159-82c8-8028c1c503da" providerId="ADAL" clId="{B1CCA175-4523-BF4E-A2F7-2ABEF23017EC}" dt="2021-06-24T13:04:56.847" v="582" actId="21"/>
          <ac:grpSpMkLst>
            <pc:docMk/>
            <pc:sldMk cId="2166445846" sldId="267"/>
            <ac:grpSpMk id="10" creationId="{C4B42F1D-FE00-2742-AA13-980D22EBAA85}"/>
          </ac:grpSpMkLst>
        </pc:grpChg>
        <pc:grpChg chg="add mod">
          <ac:chgData name="Ieuan Best" userId="a016bbdb-405f-4159-82c8-8028c1c503da" providerId="ADAL" clId="{B1CCA175-4523-BF4E-A2F7-2ABEF23017EC}" dt="2021-06-24T13:33:48.610" v="1080" actId="14100"/>
          <ac:grpSpMkLst>
            <pc:docMk/>
            <pc:sldMk cId="2166445846" sldId="267"/>
            <ac:grpSpMk id="12" creationId="{69EAE783-36D0-C049-9856-05A5424F4138}"/>
          </ac:grpSpMkLst>
        </pc:grpChg>
        <pc:picChg chg="add mod">
          <ac:chgData name="Ieuan Best" userId="a016bbdb-405f-4159-82c8-8028c1c503da" providerId="ADAL" clId="{B1CCA175-4523-BF4E-A2F7-2ABEF23017EC}" dt="2021-06-24T13:03:24.464" v="575" actId="164"/>
          <ac:picMkLst>
            <pc:docMk/>
            <pc:sldMk cId="2166445846" sldId="267"/>
            <ac:picMk id="11" creationId="{D077124B-DAF5-A14D-A830-A8F80C13FFD3}"/>
          </ac:picMkLst>
        </pc:picChg>
        <pc:picChg chg="add mod">
          <ac:chgData name="Ieuan Best" userId="a016bbdb-405f-4159-82c8-8028c1c503da" providerId="ADAL" clId="{B1CCA175-4523-BF4E-A2F7-2ABEF23017EC}" dt="2021-06-24T13:07:02.458" v="630" actId="164"/>
          <ac:picMkLst>
            <pc:docMk/>
            <pc:sldMk cId="2166445846" sldId="267"/>
            <ac:picMk id="15" creationId="{717E8796-7679-C84B-95D0-B6CA34951F52}"/>
          </ac:picMkLst>
        </pc:picChg>
      </pc:sldChg>
      <pc:sldChg chg="addSp delSp modSp add mod">
        <pc:chgData name="Ieuan Best" userId="a016bbdb-405f-4159-82c8-8028c1c503da" providerId="ADAL" clId="{B1CCA175-4523-BF4E-A2F7-2ABEF23017EC}" dt="2021-06-24T15:18:20.788" v="2326"/>
        <pc:sldMkLst>
          <pc:docMk/>
          <pc:sldMk cId="2427501406" sldId="268"/>
        </pc:sldMkLst>
        <pc:spChg chg="mod">
          <ac:chgData name="Ieuan Best" userId="a016bbdb-405f-4159-82c8-8028c1c503da" providerId="ADAL" clId="{B1CCA175-4523-BF4E-A2F7-2ABEF23017EC}" dt="2021-06-24T13:11:55.484" v="742" actId="1076"/>
          <ac:spMkLst>
            <pc:docMk/>
            <pc:sldMk cId="2427501406" sldId="268"/>
            <ac:spMk id="2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20.602" v="2325" actId="478"/>
          <ac:spMkLst>
            <pc:docMk/>
            <pc:sldMk cId="2427501406" sldId="268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33:20.223" v="1076" actId="403"/>
          <ac:spMkLst>
            <pc:docMk/>
            <pc:sldMk cId="2427501406" sldId="268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8:20.788" v="2326"/>
          <ac:spMkLst>
            <pc:docMk/>
            <pc:sldMk cId="2427501406" sldId="268"/>
            <ac:spMk id="13" creationId="{6FE0A55E-1772-584A-81FB-9FAA25D9BB86}"/>
          </ac:spMkLst>
        </pc:spChg>
        <pc:spChg chg="add mod">
          <ac:chgData name="Ieuan Best" userId="a016bbdb-405f-4159-82c8-8028c1c503da" providerId="ADAL" clId="{B1CCA175-4523-BF4E-A2F7-2ABEF23017EC}" dt="2021-06-24T15:18:20.788" v="2326"/>
          <ac:spMkLst>
            <pc:docMk/>
            <pc:sldMk cId="2427501406" sldId="268"/>
            <ac:spMk id="14" creationId="{ACC74D2E-6D81-7C42-8484-C93CA63748B5}"/>
          </ac:spMkLst>
        </pc:spChg>
        <pc:spChg chg="mod">
          <ac:chgData name="Ieuan Best" userId="a016bbdb-405f-4159-82c8-8028c1c503da" providerId="ADAL" clId="{B1CCA175-4523-BF4E-A2F7-2ABEF23017EC}" dt="2021-06-24T13:12:08.205" v="744" actId="1076"/>
          <ac:spMkLst>
            <pc:docMk/>
            <pc:sldMk cId="2427501406" sldId="268"/>
            <ac:spMk id="16" creationId="{F6660F0E-64B7-534C-92F7-35A2D43F030F}"/>
          </ac:spMkLst>
        </pc:spChg>
        <pc:spChg chg="del">
          <ac:chgData name="Ieuan Best" userId="a016bbdb-405f-4159-82c8-8028c1c503da" providerId="ADAL" clId="{B1CCA175-4523-BF4E-A2F7-2ABEF23017EC}" dt="2021-06-24T15:18:20.602" v="2325" actId="478"/>
          <ac:spMkLst>
            <pc:docMk/>
            <pc:sldMk cId="2427501406" sldId="268"/>
            <ac:spMk id="28" creationId="{49478E8D-3F2E-EA4F-A601-DADB037CA395}"/>
          </ac:spMkLst>
        </pc:spChg>
        <pc:grpChg chg="mod">
          <ac:chgData name="Ieuan Best" userId="a016bbdb-405f-4159-82c8-8028c1c503da" providerId="ADAL" clId="{B1CCA175-4523-BF4E-A2F7-2ABEF23017EC}" dt="2021-06-24T13:11:50.590" v="741" actId="1076"/>
          <ac:grpSpMkLst>
            <pc:docMk/>
            <pc:sldMk cId="2427501406" sldId="268"/>
            <ac:grpSpMk id="12" creationId="{69EAE783-36D0-C049-9856-05A5424F4138}"/>
          </ac:grpSpMkLst>
        </pc:grpChg>
        <pc:picChg chg="mod">
          <ac:chgData name="Ieuan Best" userId="a016bbdb-405f-4159-82c8-8028c1c503da" providerId="ADAL" clId="{B1CCA175-4523-BF4E-A2F7-2ABEF23017EC}" dt="2021-06-24T13:11:30.291" v="740" actId="1076"/>
          <ac:picMkLst>
            <pc:docMk/>
            <pc:sldMk cId="2427501406" sldId="268"/>
            <ac:picMk id="15" creationId="{717E8796-7679-C84B-95D0-B6CA34951F52}"/>
          </ac:picMkLst>
        </pc:picChg>
      </pc:sldChg>
      <pc:sldChg chg="addSp delSp modSp add mod ord">
        <pc:chgData name="Ieuan Best" userId="a016bbdb-405f-4159-82c8-8028c1c503da" providerId="ADAL" clId="{B1CCA175-4523-BF4E-A2F7-2ABEF23017EC}" dt="2021-06-24T15:18:25.286" v="2328"/>
        <pc:sldMkLst>
          <pc:docMk/>
          <pc:sldMk cId="2328416773" sldId="269"/>
        </pc:sldMkLst>
        <pc:spChg chg="del">
          <ac:chgData name="Ieuan Best" userId="a016bbdb-405f-4159-82c8-8028c1c503da" providerId="ADAL" clId="{B1CCA175-4523-BF4E-A2F7-2ABEF23017EC}" dt="2021-06-24T13:14:46.398" v="837" actId="478"/>
          <ac:spMkLst>
            <pc:docMk/>
            <pc:sldMk cId="2328416773" sldId="269"/>
            <ac:spMk id="2" creationId="{00000000-0000-0000-0000-000000000000}"/>
          </ac:spMkLst>
        </pc:spChg>
        <pc:spChg chg="add del mod">
          <ac:chgData name="Ieuan Best" userId="a016bbdb-405f-4159-82c8-8028c1c503da" providerId="ADAL" clId="{B1CCA175-4523-BF4E-A2F7-2ABEF23017EC}" dt="2021-06-24T13:13:14.679" v="753" actId="478"/>
          <ac:spMkLst>
            <pc:docMk/>
            <pc:sldMk cId="2328416773" sldId="269"/>
            <ac:spMk id="4" creationId="{38D79025-7771-4C42-BAC5-106262870678}"/>
          </ac:spMkLst>
        </pc:spChg>
        <pc:spChg chg="del">
          <ac:chgData name="Ieuan Best" userId="a016bbdb-405f-4159-82c8-8028c1c503da" providerId="ADAL" clId="{B1CCA175-4523-BF4E-A2F7-2ABEF23017EC}" dt="2021-06-24T15:18:25.108" v="2327" actId="478"/>
          <ac:spMkLst>
            <pc:docMk/>
            <pc:sldMk cId="2328416773" sldId="269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14:54.757" v="839" actId="1076"/>
          <ac:spMkLst>
            <pc:docMk/>
            <pc:sldMk cId="2328416773" sldId="269"/>
            <ac:spMk id="7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33:31.938" v="1077" actId="403"/>
          <ac:spMkLst>
            <pc:docMk/>
            <pc:sldMk cId="2328416773" sldId="269"/>
            <ac:spMk id="8" creationId="{00000000-0000-0000-0000-000000000000}"/>
          </ac:spMkLst>
        </pc:spChg>
        <pc:spChg chg="mod topLvl">
          <ac:chgData name="Ieuan Best" userId="a016bbdb-405f-4159-82c8-8028c1c503da" providerId="ADAL" clId="{B1CCA175-4523-BF4E-A2F7-2ABEF23017EC}" dt="2021-06-24T13:15:11.060" v="840" actId="1076"/>
          <ac:spMkLst>
            <pc:docMk/>
            <pc:sldMk cId="2328416773" sldId="269"/>
            <ac:spMk id="16" creationId="{F6660F0E-64B7-534C-92F7-35A2D43F030F}"/>
          </ac:spMkLst>
        </pc:spChg>
        <pc:spChg chg="add mod">
          <ac:chgData name="Ieuan Best" userId="a016bbdb-405f-4159-82c8-8028c1c503da" providerId="ADAL" clId="{B1CCA175-4523-BF4E-A2F7-2ABEF23017EC}" dt="2021-06-24T15:18:25.286" v="2328"/>
          <ac:spMkLst>
            <pc:docMk/>
            <pc:sldMk cId="2328416773" sldId="269"/>
            <ac:spMk id="18" creationId="{D194DDC2-EB72-8248-8C00-F1A65BCABBDB}"/>
          </ac:spMkLst>
        </pc:spChg>
        <pc:spChg chg="add mod">
          <ac:chgData name="Ieuan Best" userId="a016bbdb-405f-4159-82c8-8028c1c503da" providerId="ADAL" clId="{B1CCA175-4523-BF4E-A2F7-2ABEF23017EC}" dt="2021-06-24T15:18:25.286" v="2328"/>
          <ac:spMkLst>
            <pc:docMk/>
            <pc:sldMk cId="2328416773" sldId="269"/>
            <ac:spMk id="19" creationId="{D378F31F-4264-A249-B06A-F13CF7CCDF71}"/>
          </ac:spMkLst>
        </pc:spChg>
        <pc:spChg chg="del">
          <ac:chgData name="Ieuan Best" userId="a016bbdb-405f-4159-82c8-8028c1c503da" providerId="ADAL" clId="{B1CCA175-4523-BF4E-A2F7-2ABEF23017EC}" dt="2021-06-24T15:18:25.108" v="2327" actId="478"/>
          <ac:spMkLst>
            <pc:docMk/>
            <pc:sldMk cId="2328416773" sldId="269"/>
            <ac:spMk id="28" creationId="{49478E8D-3F2E-EA4F-A601-DADB037CA395}"/>
          </ac:spMkLst>
        </pc:spChg>
        <pc:grpChg chg="del mod">
          <ac:chgData name="Ieuan Best" userId="a016bbdb-405f-4159-82c8-8028c1c503da" providerId="ADAL" clId="{B1CCA175-4523-BF4E-A2F7-2ABEF23017EC}" dt="2021-06-24T13:13:53.065" v="779" actId="478"/>
          <ac:grpSpMkLst>
            <pc:docMk/>
            <pc:sldMk cId="2328416773" sldId="269"/>
            <ac:grpSpMk id="12" creationId="{69EAE783-36D0-C049-9856-05A5424F4138}"/>
          </ac:grpSpMkLst>
        </pc:grpChg>
        <pc:graphicFrameChg chg="add mod">
          <ac:chgData name="Ieuan Best" userId="a016bbdb-405f-4159-82c8-8028c1c503da" providerId="ADAL" clId="{B1CCA175-4523-BF4E-A2F7-2ABEF23017EC}" dt="2021-06-24T13:14:24.986" v="781"/>
          <ac:graphicFrameMkLst>
            <pc:docMk/>
            <pc:sldMk cId="2328416773" sldId="269"/>
            <ac:graphicFrameMk id="14" creationId="{64B9D13A-5934-E343-BAD1-905FE2DCAD46}"/>
          </ac:graphicFrameMkLst>
        </pc:graphicFrameChg>
        <pc:picChg chg="add mod">
          <ac:chgData name="Ieuan Best" userId="a016bbdb-405f-4159-82c8-8028c1c503da" providerId="ADAL" clId="{B1CCA175-4523-BF4E-A2F7-2ABEF23017EC}" dt="2021-06-24T13:15:56.934" v="843" actId="14100"/>
          <ac:picMkLst>
            <pc:docMk/>
            <pc:sldMk cId="2328416773" sldId="269"/>
            <ac:picMk id="9" creationId="{95F98BEE-1545-F442-91EC-8DC796DF0042}"/>
          </ac:picMkLst>
        </pc:picChg>
        <pc:picChg chg="add del mod modCrop">
          <ac:chgData name="Ieuan Best" userId="a016bbdb-405f-4159-82c8-8028c1c503da" providerId="ADAL" clId="{B1CCA175-4523-BF4E-A2F7-2ABEF23017EC}" dt="2021-06-24T13:33:34.873" v="1078" actId="21"/>
          <ac:picMkLst>
            <pc:docMk/>
            <pc:sldMk cId="2328416773" sldId="269"/>
            <ac:picMk id="11" creationId="{A8E75F25-63BE-DF4C-9221-89DEA13A0430}"/>
          </ac:picMkLst>
        </pc:picChg>
        <pc:picChg chg="del topLvl">
          <ac:chgData name="Ieuan Best" userId="a016bbdb-405f-4159-82c8-8028c1c503da" providerId="ADAL" clId="{B1CCA175-4523-BF4E-A2F7-2ABEF23017EC}" dt="2021-06-24T13:13:53.065" v="779" actId="478"/>
          <ac:picMkLst>
            <pc:docMk/>
            <pc:sldMk cId="2328416773" sldId="269"/>
            <ac:picMk id="15" creationId="{717E8796-7679-C84B-95D0-B6CA34951F52}"/>
          </ac:picMkLst>
        </pc:picChg>
      </pc:sldChg>
      <pc:sldChg chg="modSp add del mod">
        <pc:chgData name="Ieuan Best" userId="a016bbdb-405f-4159-82c8-8028c1c503da" providerId="ADAL" clId="{B1CCA175-4523-BF4E-A2F7-2ABEF23017EC}" dt="2021-06-24T13:24:18.693" v="900" actId="2696"/>
        <pc:sldMkLst>
          <pc:docMk/>
          <pc:sldMk cId="2159824681" sldId="270"/>
        </pc:sldMkLst>
        <pc:spChg chg="mod">
          <ac:chgData name="Ieuan Best" userId="a016bbdb-405f-4159-82c8-8028c1c503da" providerId="ADAL" clId="{B1CCA175-4523-BF4E-A2F7-2ABEF23017EC}" dt="2021-06-24T13:24:12.703" v="899" actId="20577"/>
          <ac:spMkLst>
            <pc:docMk/>
            <pc:sldMk cId="2159824681" sldId="270"/>
            <ac:spMk id="2" creationId="{00000000-0000-0000-0000-000000000000}"/>
          </ac:spMkLst>
        </pc:spChg>
      </pc:sldChg>
      <pc:sldChg chg="addSp delSp modSp add mod ord">
        <pc:chgData name="Ieuan Best" userId="a016bbdb-405f-4159-82c8-8028c1c503da" providerId="ADAL" clId="{B1CCA175-4523-BF4E-A2F7-2ABEF23017EC}" dt="2021-06-24T15:18:29.803" v="2330"/>
        <pc:sldMkLst>
          <pc:docMk/>
          <pc:sldMk cId="2161301010" sldId="270"/>
        </pc:sldMkLst>
        <pc:spChg chg="mod">
          <ac:chgData name="Ieuan Best" userId="a016bbdb-405f-4159-82c8-8028c1c503da" providerId="ADAL" clId="{B1CCA175-4523-BF4E-A2F7-2ABEF23017EC}" dt="2021-06-24T13:25:35.023" v="920" actId="20577"/>
          <ac:spMkLst>
            <pc:docMk/>
            <pc:sldMk cId="2161301010" sldId="270"/>
            <ac:spMk id="2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29.621" v="2329" actId="478"/>
          <ac:spMkLst>
            <pc:docMk/>
            <pc:sldMk cId="2161301010" sldId="270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33:09.061" v="1073" actId="404"/>
          <ac:spMkLst>
            <pc:docMk/>
            <pc:sldMk cId="2161301010" sldId="270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8:29.803" v="2330"/>
          <ac:spMkLst>
            <pc:docMk/>
            <pc:sldMk cId="2161301010" sldId="270"/>
            <ac:spMk id="15" creationId="{366B1CE5-7452-0149-AE54-B0689E7BBED7}"/>
          </ac:spMkLst>
        </pc:spChg>
        <pc:spChg chg="add mod">
          <ac:chgData name="Ieuan Best" userId="a016bbdb-405f-4159-82c8-8028c1c503da" providerId="ADAL" clId="{B1CCA175-4523-BF4E-A2F7-2ABEF23017EC}" dt="2021-06-24T15:18:29.803" v="2330"/>
          <ac:spMkLst>
            <pc:docMk/>
            <pc:sldMk cId="2161301010" sldId="270"/>
            <ac:spMk id="16" creationId="{E952B092-A972-A845-83A6-61EEEE387B01}"/>
          </ac:spMkLst>
        </pc:spChg>
        <pc:spChg chg="del">
          <ac:chgData name="Ieuan Best" userId="a016bbdb-405f-4159-82c8-8028c1c503da" providerId="ADAL" clId="{B1CCA175-4523-BF4E-A2F7-2ABEF23017EC}" dt="2021-06-24T15:18:29.621" v="2329" actId="478"/>
          <ac:spMkLst>
            <pc:docMk/>
            <pc:sldMk cId="2161301010" sldId="270"/>
            <ac:spMk id="28" creationId="{49478E8D-3F2E-EA4F-A601-DADB037CA395}"/>
          </ac:spMkLst>
        </pc:spChg>
        <pc:spChg chg="add del mod topLvl">
          <ac:chgData name="Ieuan Best" userId="a016bbdb-405f-4159-82c8-8028c1c503da" providerId="ADAL" clId="{B1CCA175-4523-BF4E-A2F7-2ABEF23017EC}" dt="2021-06-24T13:28:05.329" v="971" actId="1076"/>
          <ac:spMkLst>
            <pc:docMk/>
            <pc:sldMk cId="2161301010" sldId="270"/>
            <ac:spMk id="34" creationId="{C7A25F20-AA36-BF4A-90AD-F1EF71407B0E}"/>
          </ac:spMkLst>
        </pc:spChg>
        <pc:spChg chg="add del mod topLvl">
          <ac:chgData name="Ieuan Best" userId="a016bbdb-405f-4159-82c8-8028c1c503da" providerId="ADAL" clId="{B1CCA175-4523-BF4E-A2F7-2ABEF23017EC}" dt="2021-06-24T13:28:01.613" v="970" actId="478"/>
          <ac:spMkLst>
            <pc:docMk/>
            <pc:sldMk cId="2161301010" sldId="270"/>
            <ac:spMk id="35" creationId="{9C5B4CEA-1E21-534E-82E5-1846CCA75905}"/>
          </ac:spMkLst>
        </pc:spChg>
        <pc:grpChg chg="add del mod">
          <ac:chgData name="Ieuan Best" userId="a016bbdb-405f-4159-82c8-8028c1c503da" providerId="ADAL" clId="{B1CCA175-4523-BF4E-A2F7-2ABEF23017EC}" dt="2021-06-24T13:27:57.526" v="968" actId="165"/>
          <ac:grpSpMkLst>
            <pc:docMk/>
            <pc:sldMk cId="2161301010" sldId="270"/>
            <ac:grpSpMk id="32" creationId="{B26689E1-FA5D-1746-8CEA-819380E88EAC}"/>
          </ac:grpSpMkLst>
        </pc:grpChg>
        <pc:graphicFrameChg chg="add mod modGraphic">
          <ac:chgData name="Ieuan Best" userId="a016bbdb-405f-4159-82c8-8028c1c503da" providerId="ADAL" clId="{B1CCA175-4523-BF4E-A2F7-2ABEF23017EC}" dt="2021-06-24T13:30:15.539" v="982" actId="207"/>
          <ac:graphicFrameMkLst>
            <pc:docMk/>
            <pc:sldMk cId="2161301010" sldId="270"/>
            <ac:graphicFrameMk id="4" creationId="{EA2E409F-19C6-9B47-86D8-4E067A340BF9}"/>
          </ac:graphicFrameMkLst>
        </pc:graphicFrameChg>
        <pc:picChg chg="del">
          <ac:chgData name="Ieuan Best" userId="a016bbdb-405f-4159-82c8-8028c1c503da" providerId="ADAL" clId="{B1CCA175-4523-BF4E-A2F7-2ABEF23017EC}" dt="2021-06-24T13:28:13.367" v="973" actId="478"/>
          <ac:picMkLst>
            <pc:docMk/>
            <pc:sldMk cId="2161301010" sldId="270"/>
            <ac:picMk id="6" creationId="{00000000-0000-0000-0000-000000000000}"/>
          </ac:picMkLst>
        </pc:picChg>
        <pc:picChg chg="del">
          <ac:chgData name="Ieuan Best" userId="a016bbdb-405f-4159-82c8-8028c1c503da" providerId="ADAL" clId="{B1CCA175-4523-BF4E-A2F7-2ABEF23017EC}" dt="2021-06-24T13:25:53.141" v="923" actId="478"/>
          <ac:picMkLst>
            <pc:docMk/>
            <pc:sldMk cId="2161301010" sldId="270"/>
            <ac:picMk id="33" creationId="{F0DD9151-C520-FD42-A85C-660B2CE08E5E}"/>
          </ac:picMkLst>
        </pc:picChg>
      </pc:sldChg>
      <pc:sldChg chg="modSp add del mod ord">
        <pc:chgData name="Ieuan Best" userId="a016bbdb-405f-4159-82c8-8028c1c503da" providerId="ADAL" clId="{B1CCA175-4523-BF4E-A2F7-2ABEF23017EC}" dt="2021-06-24T13:31:06.093" v="1014" actId="2696"/>
        <pc:sldMkLst>
          <pc:docMk/>
          <pc:sldMk cId="399987719" sldId="271"/>
        </pc:sldMkLst>
        <pc:spChg chg="mod">
          <ac:chgData name="Ieuan Best" userId="a016bbdb-405f-4159-82c8-8028c1c503da" providerId="ADAL" clId="{B1CCA175-4523-BF4E-A2F7-2ABEF23017EC}" dt="2021-06-24T13:31:00.618" v="1013" actId="20577"/>
          <ac:spMkLst>
            <pc:docMk/>
            <pc:sldMk cId="399987719" sldId="271"/>
            <ac:spMk id="2" creationId="{00000000-0000-0000-0000-000000000000}"/>
          </ac:spMkLst>
        </pc:spChg>
      </pc:sldChg>
      <pc:sldChg chg="addSp delSp modSp add mod ord">
        <pc:chgData name="Ieuan Best" userId="a016bbdb-405f-4159-82c8-8028c1c503da" providerId="ADAL" clId="{B1CCA175-4523-BF4E-A2F7-2ABEF23017EC}" dt="2021-06-24T15:18:36.502" v="2332"/>
        <pc:sldMkLst>
          <pc:docMk/>
          <pc:sldMk cId="2088904046" sldId="271"/>
        </pc:sldMkLst>
        <pc:spChg chg="mod">
          <ac:chgData name="Ieuan Best" userId="a016bbdb-405f-4159-82c8-8028c1c503da" providerId="ADAL" clId="{B1CCA175-4523-BF4E-A2F7-2ABEF23017EC}" dt="2021-06-24T13:31:27.199" v="1046" actId="20577"/>
          <ac:spMkLst>
            <pc:docMk/>
            <pc:sldMk cId="2088904046" sldId="271"/>
            <ac:spMk id="2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3:33:14.831" v="1075" actId="403"/>
          <ac:spMkLst>
            <pc:docMk/>
            <pc:sldMk cId="2088904046" sldId="271"/>
            <ac:spMk id="4" creationId="{673EE904-BD7F-054E-A77C-EF9201E37FC4}"/>
          </ac:spMkLst>
        </pc:spChg>
        <pc:spChg chg="del">
          <ac:chgData name="Ieuan Best" userId="a016bbdb-405f-4159-82c8-8028c1c503da" providerId="ADAL" clId="{B1CCA175-4523-BF4E-A2F7-2ABEF23017EC}" dt="2021-06-24T15:18:36.318" v="2331" actId="478"/>
          <ac:spMkLst>
            <pc:docMk/>
            <pc:sldMk cId="2088904046" sldId="271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3:33:12.302" v="1074" actId="403"/>
          <ac:spMkLst>
            <pc:docMk/>
            <pc:sldMk cId="2088904046" sldId="271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8:36.502" v="2332"/>
          <ac:spMkLst>
            <pc:docMk/>
            <pc:sldMk cId="2088904046" sldId="271"/>
            <ac:spMk id="14" creationId="{54B95C33-401E-824F-A5BD-5B20A3935B49}"/>
          </ac:spMkLst>
        </pc:spChg>
        <pc:spChg chg="add mod">
          <ac:chgData name="Ieuan Best" userId="a016bbdb-405f-4159-82c8-8028c1c503da" providerId="ADAL" clId="{B1CCA175-4523-BF4E-A2F7-2ABEF23017EC}" dt="2021-06-24T15:18:36.502" v="2332"/>
          <ac:spMkLst>
            <pc:docMk/>
            <pc:sldMk cId="2088904046" sldId="271"/>
            <ac:spMk id="17" creationId="{F5083E78-E35E-5F46-BA41-3F937784DE79}"/>
          </ac:spMkLst>
        </pc:spChg>
        <pc:spChg chg="del">
          <ac:chgData name="Ieuan Best" userId="a016bbdb-405f-4159-82c8-8028c1c503da" providerId="ADAL" clId="{B1CCA175-4523-BF4E-A2F7-2ABEF23017EC}" dt="2021-06-24T15:18:36.318" v="2331" actId="478"/>
          <ac:spMkLst>
            <pc:docMk/>
            <pc:sldMk cId="2088904046" sldId="271"/>
            <ac:spMk id="28" creationId="{49478E8D-3F2E-EA4F-A601-DADB037CA395}"/>
          </ac:spMkLst>
        </pc:spChg>
        <pc:grpChg chg="del">
          <ac:chgData name="Ieuan Best" userId="a016bbdb-405f-4159-82c8-8028c1c503da" providerId="ADAL" clId="{B1CCA175-4523-BF4E-A2F7-2ABEF23017EC}" dt="2021-06-24T13:31:29.878" v="1047" actId="478"/>
          <ac:grpSpMkLst>
            <pc:docMk/>
            <pc:sldMk cId="2088904046" sldId="271"/>
            <ac:grpSpMk id="12" creationId="{69EAE783-36D0-C049-9856-05A5424F4138}"/>
          </ac:grpSpMkLst>
        </pc:grpChg>
      </pc:sldChg>
      <pc:sldChg chg="addSp delSp modSp add mod ord">
        <pc:chgData name="Ieuan Best" userId="a016bbdb-405f-4159-82c8-8028c1c503da" providerId="ADAL" clId="{B1CCA175-4523-BF4E-A2F7-2ABEF23017EC}" dt="2021-06-24T15:35:19.096" v="2779" actId="1076"/>
        <pc:sldMkLst>
          <pc:docMk/>
          <pc:sldMk cId="1511425767" sldId="272"/>
        </pc:sldMkLst>
        <pc:spChg chg="mod">
          <ac:chgData name="Ieuan Best" userId="a016bbdb-405f-4159-82c8-8028c1c503da" providerId="ADAL" clId="{B1CCA175-4523-BF4E-A2F7-2ABEF23017EC}" dt="2021-06-24T15:35:19.096" v="2779" actId="1076"/>
          <ac:spMkLst>
            <pc:docMk/>
            <pc:sldMk cId="1511425767" sldId="272"/>
            <ac:spMk id="2" creationId="{00000000-0000-0000-0000-000000000000}"/>
          </ac:spMkLst>
        </pc:spChg>
        <pc:spChg chg="add del mod">
          <ac:chgData name="Ieuan Best" userId="a016bbdb-405f-4159-82c8-8028c1c503da" providerId="ADAL" clId="{B1CCA175-4523-BF4E-A2F7-2ABEF23017EC}" dt="2021-06-24T14:04:00.015" v="1192"/>
          <ac:spMkLst>
            <pc:docMk/>
            <pc:sldMk cId="1511425767" sldId="272"/>
            <ac:spMk id="4" creationId="{08390AB2-3867-8542-B5C7-EB668794A6F0}"/>
          </ac:spMkLst>
        </pc:spChg>
        <pc:spChg chg="del">
          <ac:chgData name="Ieuan Best" userId="a016bbdb-405f-4159-82c8-8028c1c503da" providerId="ADAL" clId="{B1CCA175-4523-BF4E-A2F7-2ABEF23017EC}" dt="2021-06-24T15:18:45.815" v="2335" actId="478"/>
          <ac:spMkLst>
            <pc:docMk/>
            <pc:sldMk cId="1511425767" sldId="272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35:19.096" v="2779" actId="1076"/>
          <ac:spMkLst>
            <pc:docMk/>
            <pc:sldMk cId="1511425767" sldId="272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8:45.977" v="2336"/>
          <ac:spMkLst>
            <pc:docMk/>
            <pc:sldMk cId="1511425767" sldId="272"/>
            <ac:spMk id="14" creationId="{7488BF0E-79DA-B74E-A2ED-478AB103B8C3}"/>
          </ac:spMkLst>
        </pc:spChg>
        <pc:spChg chg="mod">
          <ac:chgData name="Ieuan Best" userId="a016bbdb-405f-4159-82c8-8028c1c503da" providerId="ADAL" clId="{B1CCA175-4523-BF4E-A2F7-2ABEF23017EC}" dt="2021-06-24T14:05:31.837" v="1225" actId="1076"/>
          <ac:spMkLst>
            <pc:docMk/>
            <pc:sldMk cId="1511425767" sldId="272"/>
            <ac:spMk id="16" creationId="{F6660F0E-64B7-534C-92F7-35A2D43F030F}"/>
          </ac:spMkLst>
        </pc:spChg>
        <pc:spChg chg="add mod">
          <ac:chgData name="Ieuan Best" userId="a016bbdb-405f-4159-82c8-8028c1c503da" providerId="ADAL" clId="{B1CCA175-4523-BF4E-A2F7-2ABEF23017EC}" dt="2021-06-24T15:18:45.977" v="2336"/>
          <ac:spMkLst>
            <pc:docMk/>
            <pc:sldMk cId="1511425767" sldId="272"/>
            <ac:spMk id="17" creationId="{5ED40795-C04D-B14E-80FA-767FCC08F54D}"/>
          </ac:spMkLst>
        </pc:spChg>
        <pc:spChg chg="mod">
          <ac:chgData name="Ieuan Best" userId="a016bbdb-405f-4159-82c8-8028c1c503da" providerId="ADAL" clId="{B1CCA175-4523-BF4E-A2F7-2ABEF23017EC}" dt="2021-06-24T15:35:07.768" v="2771"/>
          <ac:spMkLst>
            <pc:docMk/>
            <pc:sldMk cId="1511425767" sldId="272"/>
            <ac:spMk id="20" creationId="{C982E282-1901-F14E-BBE3-F85DD9BD8065}"/>
          </ac:spMkLst>
        </pc:spChg>
        <pc:spChg chg="del">
          <ac:chgData name="Ieuan Best" userId="a016bbdb-405f-4159-82c8-8028c1c503da" providerId="ADAL" clId="{B1CCA175-4523-BF4E-A2F7-2ABEF23017EC}" dt="2021-06-24T15:18:45.815" v="2335" actId="478"/>
          <ac:spMkLst>
            <pc:docMk/>
            <pc:sldMk cId="1511425767" sldId="272"/>
            <ac:spMk id="28" creationId="{49478E8D-3F2E-EA4F-A601-DADB037CA395}"/>
          </ac:spMkLst>
        </pc:spChg>
        <pc:grpChg chg="del mod">
          <ac:chgData name="Ieuan Best" userId="a016bbdb-405f-4159-82c8-8028c1c503da" providerId="ADAL" clId="{B1CCA175-4523-BF4E-A2F7-2ABEF23017EC}" dt="2021-06-24T15:34:31.181" v="2767" actId="21"/>
          <ac:grpSpMkLst>
            <pc:docMk/>
            <pc:sldMk cId="1511425767" sldId="272"/>
            <ac:grpSpMk id="12" creationId="{69EAE783-36D0-C049-9856-05A5424F4138}"/>
          </ac:grpSpMkLst>
        </pc:grpChg>
        <pc:grpChg chg="add del mod">
          <ac:chgData name="Ieuan Best" userId="a016bbdb-405f-4159-82c8-8028c1c503da" providerId="ADAL" clId="{B1CCA175-4523-BF4E-A2F7-2ABEF23017EC}" dt="2021-06-24T15:35:17.674" v="2778"/>
          <ac:grpSpMkLst>
            <pc:docMk/>
            <pc:sldMk cId="1511425767" sldId="272"/>
            <ac:grpSpMk id="18" creationId="{387C7544-FED9-1A4C-A601-113B6FF1650E}"/>
          </ac:grpSpMkLst>
        </pc:grpChg>
        <pc:picChg chg="mod modCrop">
          <ac:chgData name="Ieuan Best" userId="a016bbdb-405f-4159-82c8-8028c1c503da" providerId="ADAL" clId="{B1CCA175-4523-BF4E-A2F7-2ABEF23017EC}" dt="2021-06-24T14:05:28.381" v="1224" actId="1076"/>
          <ac:picMkLst>
            <pc:docMk/>
            <pc:sldMk cId="1511425767" sldId="272"/>
            <ac:picMk id="15" creationId="{717E8796-7679-C84B-95D0-B6CA34951F52}"/>
          </ac:picMkLst>
        </pc:picChg>
        <pc:picChg chg="mod">
          <ac:chgData name="Ieuan Best" userId="a016bbdb-405f-4159-82c8-8028c1c503da" providerId="ADAL" clId="{B1CCA175-4523-BF4E-A2F7-2ABEF23017EC}" dt="2021-06-24T15:35:07.768" v="2771"/>
          <ac:picMkLst>
            <pc:docMk/>
            <pc:sldMk cId="1511425767" sldId="272"/>
            <ac:picMk id="19" creationId="{098AC989-BF10-194C-B6D8-612748A63D3A}"/>
          </ac:picMkLst>
        </pc:picChg>
      </pc:sldChg>
      <pc:sldChg chg="addSp delSp modSp add mod ord">
        <pc:chgData name="Ieuan Best" userId="a016bbdb-405f-4159-82c8-8028c1c503da" providerId="ADAL" clId="{B1CCA175-4523-BF4E-A2F7-2ABEF23017EC}" dt="2021-06-24T15:18:50.675" v="2338"/>
        <pc:sldMkLst>
          <pc:docMk/>
          <pc:sldMk cId="779513121" sldId="273"/>
        </pc:sldMkLst>
        <pc:spChg chg="del">
          <ac:chgData name="Ieuan Best" userId="a016bbdb-405f-4159-82c8-8028c1c503da" providerId="ADAL" clId="{B1CCA175-4523-BF4E-A2F7-2ABEF23017EC}" dt="2021-06-24T15:18:50.463" v="2337" actId="478"/>
          <ac:spMkLst>
            <pc:docMk/>
            <pc:sldMk cId="779513121" sldId="273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50.463" v="2337" actId="478"/>
          <ac:spMkLst>
            <pc:docMk/>
            <pc:sldMk cId="779513121" sldId="273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12:34.381" v="1293" actId="21"/>
          <ac:spMkLst>
            <pc:docMk/>
            <pc:sldMk cId="779513121" sldId="273"/>
            <ac:spMk id="7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4:09:57.366" v="1249" actId="478"/>
          <ac:spMkLst>
            <pc:docMk/>
            <pc:sldMk cId="779513121" sldId="273"/>
            <ac:spMk id="8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12:53.994" v="1298" actId="1076"/>
          <ac:spMkLst>
            <pc:docMk/>
            <pc:sldMk cId="779513121" sldId="273"/>
            <ac:spMk id="10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8:50.675" v="2338"/>
          <ac:spMkLst>
            <pc:docMk/>
            <pc:sldMk cId="779513121" sldId="273"/>
            <ac:spMk id="13" creationId="{1CB0F2E1-2A33-0645-94D3-06B31D63994F}"/>
          </ac:spMkLst>
        </pc:spChg>
        <pc:spChg chg="add mod">
          <ac:chgData name="Ieuan Best" userId="a016bbdb-405f-4159-82c8-8028c1c503da" providerId="ADAL" clId="{B1CCA175-4523-BF4E-A2F7-2ABEF23017EC}" dt="2021-06-24T15:18:50.675" v="2338"/>
          <ac:spMkLst>
            <pc:docMk/>
            <pc:sldMk cId="779513121" sldId="273"/>
            <ac:spMk id="14" creationId="{F89F16C3-7CE3-8347-85CD-DCDB163878EF}"/>
          </ac:spMkLst>
        </pc:spChg>
        <pc:picChg chg="add del mod">
          <ac:chgData name="Ieuan Best" userId="a016bbdb-405f-4159-82c8-8028c1c503da" providerId="ADAL" clId="{B1CCA175-4523-BF4E-A2F7-2ABEF23017EC}" dt="2021-06-24T14:12:04.337" v="1285" actId="478"/>
          <ac:picMkLst>
            <pc:docMk/>
            <pc:sldMk cId="779513121" sldId="273"/>
            <ac:picMk id="11" creationId="{393E50A6-FC27-4644-BD28-787417900254}"/>
          </ac:picMkLst>
        </pc:picChg>
        <pc:picChg chg="add mod">
          <ac:chgData name="Ieuan Best" userId="a016bbdb-405f-4159-82c8-8028c1c503da" providerId="ADAL" clId="{B1CCA175-4523-BF4E-A2F7-2ABEF23017EC}" dt="2021-06-24T14:12:51.322" v="1297" actId="1076"/>
          <ac:picMkLst>
            <pc:docMk/>
            <pc:sldMk cId="779513121" sldId="273"/>
            <ac:picMk id="12" creationId="{A3DA6E1C-EF6C-AB40-B1F9-F012D08FB6A6}"/>
          </ac:picMkLst>
        </pc:picChg>
      </pc:sldChg>
      <pc:sldChg chg="add del">
        <pc:chgData name="Ieuan Best" userId="a016bbdb-405f-4159-82c8-8028c1c503da" providerId="ADAL" clId="{B1CCA175-4523-BF4E-A2F7-2ABEF23017EC}" dt="2021-06-24T14:05:52.773" v="1228"/>
        <pc:sldMkLst>
          <pc:docMk/>
          <pc:sldMk cId="3203010820" sldId="273"/>
        </pc:sldMkLst>
      </pc:sldChg>
      <pc:sldChg chg="add del">
        <pc:chgData name="Ieuan Best" userId="a016bbdb-405f-4159-82c8-8028c1c503da" providerId="ADAL" clId="{B1CCA175-4523-BF4E-A2F7-2ABEF23017EC}" dt="2021-06-24T14:05:58.109" v="1230"/>
        <pc:sldMkLst>
          <pc:docMk/>
          <pc:sldMk cId="4067781065" sldId="273"/>
        </pc:sldMkLst>
      </pc:sldChg>
      <pc:sldChg chg="addSp delSp modSp add mod">
        <pc:chgData name="Ieuan Best" userId="a016bbdb-405f-4159-82c8-8028c1c503da" providerId="ADAL" clId="{B1CCA175-4523-BF4E-A2F7-2ABEF23017EC}" dt="2021-06-24T15:18:55.257" v="2340"/>
        <pc:sldMkLst>
          <pc:docMk/>
          <pc:sldMk cId="250692848" sldId="274"/>
        </pc:sldMkLst>
        <pc:spChg chg="del">
          <ac:chgData name="Ieuan Best" userId="a016bbdb-405f-4159-82c8-8028c1c503da" providerId="ADAL" clId="{B1CCA175-4523-BF4E-A2F7-2ABEF23017EC}" dt="2021-06-24T15:18:55.080" v="2339" actId="478"/>
          <ac:spMkLst>
            <pc:docMk/>
            <pc:sldMk cId="250692848" sldId="274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55.080" v="2339" actId="478"/>
          <ac:spMkLst>
            <pc:docMk/>
            <pc:sldMk cId="250692848" sldId="274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18:39.121" v="1376" actId="20577"/>
          <ac:spMkLst>
            <pc:docMk/>
            <pc:sldMk cId="250692848" sldId="274"/>
            <ac:spMk id="7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4:15:24.524" v="1339" actId="478"/>
          <ac:spMkLst>
            <pc:docMk/>
            <pc:sldMk cId="250692848" sldId="274"/>
            <ac:spMk id="10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4:18:13.202" v="1371" actId="1076"/>
          <ac:spMkLst>
            <pc:docMk/>
            <pc:sldMk cId="250692848" sldId="274"/>
            <ac:spMk id="14" creationId="{E3837ACB-E195-414F-B06F-5B2827259729}"/>
          </ac:spMkLst>
        </pc:spChg>
        <pc:spChg chg="add mod">
          <ac:chgData name="Ieuan Best" userId="a016bbdb-405f-4159-82c8-8028c1c503da" providerId="ADAL" clId="{B1CCA175-4523-BF4E-A2F7-2ABEF23017EC}" dt="2021-06-24T15:18:55.257" v="2340"/>
          <ac:spMkLst>
            <pc:docMk/>
            <pc:sldMk cId="250692848" sldId="274"/>
            <ac:spMk id="16" creationId="{A6F72A7B-D674-9848-9B1C-B04AFD84BA8A}"/>
          </ac:spMkLst>
        </pc:spChg>
        <pc:spChg chg="add mod">
          <ac:chgData name="Ieuan Best" userId="a016bbdb-405f-4159-82c8-8028c1c503da" providerId="ADAL" clId="{B1CCA175-4523-BF4E-A2F7-2ABEF23017EC}" dt="2021-06-24T15:18:55.257" v="2340"/>
          <ac:spMkLst>
            <pc:docMk/>
            <pc:sldMk cId="250692848" sldId="274"/>
            <ac:spMk id="17" creationId="{9B50BD59-4EA6-E048-9F37-4C4F4550744B}"/>
          </ac:spMkLst>
        </pc:spChg>
        <pc:picChg chg="add mod modCrop">
          <ac:chgData name="Ieuan Best" userId="a016bbdb-405f-4159-82c8-8028c1c503da" providerId="ADAL" clId="{B1CCA175-4523-BF4E-A2F7-2ABEF23017EC}" dt="2021-06-24T14:19:09.228" v="1380" actId="732"/>
          <ac:picMkLst>
            <pc:docMk/>
            <pc:sldMk cId="250692848" sldId="274"/>
            <ac:picMk id="11" creationId="{ECBA04E9-7497-434A-BB03-876EE54BC6DB}"/>
          </ac:picMkLst>
        </pc:picChg>
        <pc:picChg chg="del">
          <ac:chgData name="Ieuan Best" userId="a016bbdb-405f-4159-82c8-8028c1c503da" providerId="ADAL" clId="{B1CCA175-4523-BF4E-A2F7-2ABEF23017EC}" dt="2021-06-24T14:14:55.203" v="1329" actId="478"/>
          <ac:picMkLst>
            <pc:docMk/>
            <pc:sldMk cId="250692848" sldId="274"/>
            <ac:picMk id="12" creationId="{A3DA6E1C-EF6C-AB40-B1F9-F012D08FB6A6}"/>
          </ac:picMkLst>
        </pc:picChg>
        <pc:picChg chg="add mod">
          <ac:chgData name="Ieuan Best" userId="a016bbdb-405f-4159-82c8-8028c1c503da" providerId="ADAL" clId="{B1CCA175-4523-BF4E-A2F7-2ABEF23017EC}" dt="2021-06-24T14:15:10.354" v="1335"/>
          <ac:picMkLst>
            <pc:docMk/>
            <pc:sldMk cId="250692848" sldId="274"/>
            <ac:picMk id="13" creationId="{49BCB236-3102-924B-ADFD-574A3FCBFFDB}"/>
          </ac:picMkLst>
        </pc:picChg>
        <pc:picChg chg="add mod">
          <ac:chgData name="Ieuan Best" userId="a016bbdb-405f-4159-82c8-8028c1c503da" providerId="ADAL" clId="{B1CCA175-4523-BF4E-A2F7-2ABEF23017EC}" dt="2021-06-24T14:19:23.673" v="1382" actId="1076"/>
          <ac:picMkLst>
            <pc:docMk/>
            <pc:sldMk cId="250692848" sldId="274"/>
            <ac:picMk id="15" creationId="{9BE5B7A4-DB0B-B346-8ABE-A787F33454AF}"/>
          </ac:picMkLst>
        </pc:picChg>
      </pc:sldChg>
      <pc:sldChg chg="addSp delSp modSp add mod">
        <pc:chgData name="Ieuan Best" userId="a016bbdb-405f-4159-82c8-8028c1c503da" providerId="ADAL" clId="{B1CCA175-4523-BF4E-A2F7-2ABEF23017EC}" dt="2021-06-24T15:19:00.080" v="2342"/>
        <pc:sldMkLst>
          <pc:docMk/>
          <pc:sldMk cId="2284236421" sldId="275"/>
        </pc:sldMkLst>
        <pc:spChg chg="del">
          <ac:chgData name="Ieuan Best" userId="a016bbdb-405f-4159-82c8-8028c1c503da" providerId="ADAL" clId="{B1CCA175-4523-BF4E-A2F7-2ABEF23017EC}" dt="2021-06-24T15:18:59.521" v="2341" actId="478"/>
          <ac:spMkLst>
            <pc:docMk/>
            <pc:sldMk cId="2284236421" sldId="275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8:59.521" v="2341" actId="478"/>
          <ac:spMkLst>
            <pc:docMk/>
            <pc:sldMk cId="2284236421" sldId="275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20:59.517" v="1406" actId="21"/>
          <ac:spMkLst>
            <pc:docMk/>
            <pc:sldMk cId="2284236421" sldId="275"/>
            <ac:spMk id="7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9:00.080" v="2342"/>
          <ac:spMkLst>
            <pc:docMk/>
            <pc:sldMk cId="2284236421" sldId="275"/>
            <ac:spMk id="13" creationId="{DFFC24A4-B0CB-724C-AC37-7C27F6AA3FBA}"/>
          </ac:spMkLst>
        </pc:spChg>
        <pc:spChg chg="mod">
          <ac:chgData name="Ieuan Best" userId="a016bbdb-405f-4159-82c8-8028c1c503da" providerId="ADAL" clId="{B1CCA175-4523-BF4E-A2F7-2ABEF23017EC}" dt="2021-06-24T14:23:07.293" v="1425" actId="1076"/>
          <ac:spMkLst>
            <pc:docMk/>
            <pc:sldMk cId="2284236421" sldId="275"/>
            <ac:spMk id="14" creationId="{E3837ACB-E195-414F-B06F-5B2827259729}"/>
          </ac:spMkLst>
        </pc:spChg>
        <pc:spChg chg="add mod">
          <ac:chgData name="Ieuan Best" userId="a016bbdb-405f-4159-82c8-8028c1c503da" providerId="ADAL" clId="{B1CCA175-4523-BF4E-A2F7-2ABEF23017EC}" dt="2021-06-24T15:19:00.080" v="2342"/>
          <ac:spMkLst>
            <pc:docMk/>
            <pc:sldMk cId="2284236421" sldId="275"/>
            <ac:spMk id="16" creationId="{A5B2B948-4495-584B-975E-7B452830916F}"/>
          </ac:spMkLst>
        </pc:spChg>
        <pc:picChg chg="del">
          <ac:chgData name="Ieuan Best" userId="a016bbdb-405f-4159-82c8-8028c1c503da" providerId="ADAL" clId="{B1CCA175-4523-BF4E-A2F7-2ABEF23017EC}" dt="2021-06-24T14:20:02.493" v="1387" actId="478"/>
          <ac:picMkLst>
            <pc:docMk/>
            <pc:sldMk cId="2284236421" sldId="275"/>
            <ac:picMk id="11" creationId="{ECBA04E9-7497-434A-BB03-876EE54BC6DB}"/>
          </ac:picMkLst>
        </pc:picChg>
        <pc:picChg chg="del">
          <ac:chgData name="Ieuan Best" userId="a016bbdb-405f-4159-82c8-8028c1c503da" providerId="ADAL" clId="{B1CCA175-4523-BF4E-A2F7-2ABEF23017EC}" dt="2021-06-24T14:20:00.262" v="1386" actId="478"/>
          <ac:picMkLst>
            <pc:docMk/>
            <pc:sldMk cId="2284236421" sldId="275"/>
            <ac:picMk id="15" creationId="{9BE5B7A4-DB0B-B346-8ABE-A787F33454AF}"/>
          </ac:picMkLst>
        </pc:picChg>
        <pc:picChg chg="add mod">
          <ac:chgData name="Ieuan Best" userId="a016bbdb-405f-4159-82c8-8028c1c503da" providerId="ADAL" clId="{B1CCA175-4523-BF4E-A2F7-2ABEF23017EC}" dt="2021-06-24T14:22:53.249" v="1423" actId="1076"/>
          <ac:picMkLst>
            <pc:docMk/>
            <pc:sldMk cId="2284236421" sldId="275"/>
            <ac:picMk id="2050" creationId="{7538B5A6-08B7-5A44-B0A5-1E8EE0957659}"/>
          </ac:picMkLst>
        </pc:picChg>
      </pc:sldChg>
      <pc:sldChg chg="addSp delSp modSp add mod ord">
        <pc:chgData name="Ieuan Best" userId="a016bbdb-405f-4159-82c8-8028c1c503da" providerId="ADAL" clId="{B1CCA175-4523-BF4E-A2F7-2ABEF23017EC}" dt="2021-06-24T15:19:04.356" v="2344"/>
        <pc:sldMkLst>
          <pc:docMk/>
          <pc:sldMk cId="4112162175" sldId="276"/>
        </pc:sldMkLst>
        <pc:spChg chg="del">
          <ac:chgData name="Ieuan Best" userId="a016bbdb-405f-4159-82c8-8028c1c503da" providerId="ADAL" clId="{B1CCA175-4523-BF4E-A2F7-2ABEF23017EC}" dt="2021-06-24T15:19:03.960" v="2343" actId="478"/>
          <ac:spMkLst>
            <pc:docMk/>
            <pc:sldMk cId="4112162175" sldId="276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03.960" v="2343" actId="478"/>
          <ac:spMkLst>
            <pc:docMk/>
            <pc:sldMk cId="4112162175" sldId="276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26:55.386" v="1466" actId="21"/>
          <ac:spMkLst>
            <pc:docMk/>
            <pc:sldMk cId="4112162175" sldId="276"/>
            <ac:spMk id="7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27:57.507" v="1482" actId="20577"/>
          <ac:spMkLst>
            <pc:docMk/>
            <pc:sldMk cId="4112162175" sldId="276"/>
            <ac:spMk id="10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4:28:43.600" v="1544" actId="20577"/>
          <ac:spMkLst>
            <pc:docMk/>
            <pc:sldMk cId="4112162175" sldId="276"/>
            <ac:spMk id="11" creationId="{F2162025-D109-6243-BD60-3D5CEA17CAA4}"/>
          </ac:spMkLst>
        </pc:spChg>
        <pc:spChg chg="add mod">
          <ac:chgData name="Ieuan Best" userId="a016bbdb-405f-4159-82c8-8028c1c503da" providerId="ADAL" clId="{B1CCA175-4523-BF4E-A2F7-2ABEF23017EC}" dt="2021-06-24T15:19:04.356" v="2344"/>
          <ac:spMkLst>
            <pc:docMk/>
            <pc:sldMk cId="4112162175" sldId="276"/>
            <ac:spMk id="13" creationId="{D5831B40-951F-2648-B75F-F613114D6AE3}"/>
          </ac:spMkLst>
        </pc:spChg>
        <pc:spChg chg="add mod">
          <ac:chgData name="Ieuan Best" userId="a016bbdb-405f-4159-82c8-8028c1c503da" providerId="ADAL" clId="{B1CCA175-4523-BF4E-A2F7-2ABEF23017EC}" dt="2021-06-24T15:19:04.356" v="2344"/>
          <ac:spMkLst>
            <pc:docMk/>
            <pc:sldMk cId="4112162175" sldId="276"/>
            <ac:spMk id="14" creationId="{50317948-D349-7241-A12A-00F69777BF26}"/>
          </ac:spMkLst>
        </pc:spChg>
        <pc:picChg chg="mod">
          <ac:chgData name="Ieuan Best" userId="a016bbdb-405f-4159-82c8-8028c1c503da" providerId="ADAL" clId="{B1CCA175-4523-BF4E-A2F7-2ABEF23017EC}" dt="2021-06-24T14:27:48.043" v="1476" actId="1076"/>
          <ac:picMkLst>
            <pc:docMk/>
            <pc:sldMk cId="4112162175" sldId="276"/>
            <ac:picMk id="12" creationId="{A3DA6E1C-EF6C-AB40-B1F9-F012D08FB6A6}"/>
          </ac:picMkLst>
        </pc:picChg>
      </pc:sldChg>
      <pc:sldChg chg="addSp delSp modSp add mod ord modAnim">
        <pc:chgData name="Ieuan Best" userId="a016bbdb-405f-4159-82c8-8028c1c503da" providerId="ADAL" clId="{B1CCA175-4523-BF4E-A2F7-2ABEF23017EC}" dt="2021-06-24T15:19:10.338" v="2346"/>
        <pc:sldMkLst>
          <pc:docMk/>
          <pc:sldMk cId="1523282938" sldId="277"/>
        </pc:sldMkLst>
        <pc:spChg chg="del">
          <ac:chgData name="Ieuan Best" userId="a016bbdb-405f-4159-82c8-8028c1c503da" providerId="ADAL" clId="{B1CCA175-4523-BF4E-A2F7-2ABEF23017EC}" dt="2021-06-24T15:19:10.105" v="2345" actId="478"/>
          <ac:spMkLst>
            <pc:docMk/>
            <pc:sldMk cId="1523282938" sldId="277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10.105" v="2345" actId="478"/>
          <ac:spMkLst>
            <pc:docMk/>
            <pc:sldMk cId="1523282938" sldId="277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34:19.860" v="1774" actId="20577"/>
          <ac:spMkLst>
            <pc:docMk/>
            <pc:sldMk cId="1523282938" sldId="277"/>
            <ac:spMk id="7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9:10.338" v="2346"/>
          <ac:spMkLst>
            <pc:docMk/>
            <pc:sldMk cId="1523282938" sldId="277"/>
            <ac:spMk id="13" creationId="{C2148912-E47B-9C4B-BE50-C95D17182F8A}"/>
          </ac:spMkLst>
        </pc:spChg>
        <pc:spChg chg="mod">
          <ac:chgData name="Ieuan Best" userId="a016bbdb-405f-4159-82c8-8028c1c503da" providerId="ADAL" clId="{B1CCA175-4523-BF4E-A2F7-2ABEF23017EC}" dt="2021-06-24T14:35:28.986" v="1780" actId="20577"/>
          <ac:spMkLst>
            <pc:docMk/>
            <pc:sldMk cId="1523282938" sldId="277"/>
            <ac:spMk id="14" creationId="{E3837ACB-E195-414F-B06F-5B2827259729}"/>
          </ac:spMkLst>
        </pc:spChg>
        <pc:spChg chg="add mod">
          <ac:chgData name="Ieuan Best" userId="a016bbdb-405f-4159-82c8-8028c1c503da" providerId="ADAL" clId="{B1CCA175-4523-BF4E-A2F7-2ABEF23017EC}" dt="2021-06-24T15:19:10.338" v="2346"/>
          <ac:spMkLst>
            <pc:docMk/>
            <pc:sldMk cId="1523282938" sldId="277"/>
            <ac:spMk id="16" creationId="{2426B600-785F-7244-A36F-28455B08A075}"/>
          </ac:spMkLst>
        </pc:spChg>
        <pc:picChg chg="add del mod">
          <ac:chgData name="Ieuan Best" userId="a016bbdb-405f-4159-82c8-8028c1c503da" providerId="ADAL" clId="{B1CCA175-4523-BF4E-A2F7-2ABEF23017EC}" dt="2021-06-24T14:40:41.499" v="1810" actId="14826"/>
          <ac:picMkLst>
            <pc:docMk/>
            <pc:sldMk cId="1523282938" sldId="277"/>
            <ac:picMk id="11" creationId="{ECBA04E9-7497-434A-BB03-876EE54BC6DB}"/>
          </ac:picMkLst>
        </pc:picChg>
        <pc:picChg chg="del">
          <ac:chgData name="Ieuan Best" userId="a016bbdb-405f-4159-82c8-8028c1c503da" providerId="ADAL" clId="{B1CCA175-4523-BF4E-A2F7-2ABEF23017EC}" dt="2021-06-24T14:33:41.160" v="1766" actId="478"/>
          <ac:picMkLst>
            <pc:docMk/>
            <pc:sldMk cId="1523282938" sldId="277"/>
            <ac:picMk id="15" creationId="{9BE5B7A4-DB0B-B346-8ABE-A787F33454AF}"/>
          </ac:picMkLst>
        </pc:picChg>
        <pc:picChg chg="add del">
          <ac:chgData name="Ieuan Best" userId="a016bbdb-405f-4159-82c8-8028c1c503da" providerId="ADAL" clId="{B1CCA175-4523-BF4E-A2F7-2ABEF23017EC}" dt="2021-06-24T14:36:52.029" v="1784"/>
          <ac:picMkLst>
            <pc:docMk/>
            <pc:sldMk cId="1523282938" sldId="277"/>
            <ac:picMk id="3074" creationId="{B00B5717-5B54-5549-8FC2-36815E4E228B}"/>
          </ac:picMkLst>
        </pc:picChg>
      </pc:sldChg>
      <pc:sldChg chg="addSp delSp modSp add mod">
        <pc:chgData name="Ieuan Best" userId="a016bbdb-405f-4159-82c8-8028c1c503da" providerId="ADAL" clId="{B1CCA175-4523-BF4E-A2F7-2ABEF23017EC}" dt="2021-06-24T15:19:16.248" v="2348"/>
        <pc:sldMkLst>
          <pc:docMk/>
          <pc:sldMk cId="652084253" sldId="278"/>
        </pc:sldMkLst>
        <pc:spChg chg="del">
          <ac:chgData name="Ieuan Best" userId="a016bbdb-405f-4159-82c8-8028c1c503da" providerId="ADAL" clId="{B1CCA175-4523-BF4E-A2F7-2ABEF23017EC}" dt="2021-06-24T15:19:15.857" v="2347" actId="478"/>
          <ac:spMkLst>
            <pc:docMk/>
            <pc:sldMk cId="652084253" sldId="278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15.857" v="2347" actId="478"/>
          <ac:spMkLst>
            <pc:docMk/>
            <pc:sldMk cId="652084253" sldId="278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42:22.814" v="1822" actId="20577"/>
          <ac:spMkLst>
            <pc:docMk/>
            <pc:sldMk cId="652084253" sldId="278"/>
            <ac:spMk id="7" creationId="{00000000-0000-0000-0000-000000000000}"/>
          </ac:spMkLst>
        </pc:spChg>
        <pc:spChg chg="del mod">
          <ac:chgData name="Ieuan Best" userId="a016bbdb-405f-4159-82c8-8028c1c503da" providerId="ADAL" clId="{B1CCA175-4523-BF4E-A2F7-2ABEF23017EC}" dt="2021-06-24T14:45:49.892" v="1874" actId="21"/>
          <ac:spMkLst>
            <pc:docMk/>
            <pc:sldMk cId="652084253" sldId="278"/>
            <ac:spMk id="14" creationId="{E3837ACB-E195-414F-B06F-5B2827259729}"/>
          </ac:spMkLst>
        </pc:spChg>
        <pc:spChg chg="add mod">
          <ac:chgData name="Ieuan Best" userId="a016bbdb-405f-4159-82c8-8028c1c503da" providerId="ADAL" clId="{B1CCA175-4523-BF4E-A2F7-2ABEF23017EC}" dt="2021-06-24T14:47:26.418" v="1979" actId="20577"/>
          <ac:spMkLst>
            <pc:docMk/>
            <pc:sldMk cId="652084253" sldId="278"/>
            <ac:spMk id="15" creationId="{DEB08B6B-21F7-4841-808C-17EF86D4CEC4}"/>
          </ac:spMkLst>
        </pc:spChg>
        <pc:spChg chg="add mod">
          <ac:chgData name="Ieuan Best" userId="a016bbdb-405f-4159-82c8-8028c1c503da" providerId="ADAL" clId="{B1CCA175-4523-BF4E-A2F7-2ABEF23017EC}" dt="2021-06-24T15:19:16.248" v="2348"/>
          <ac:spMkLst>
            <pc:docMk/>
            <pc:sldMk cId="652084253" sldId="278"/>
            <ac:spMk id="16" creationId="{FAB5BCEB-6E7F-B142-8189-3F4D76432486}"/>
          </ac:spMkLst>
        </pc:spChg>
        <pc:spChg chg="add mod">
          <ac:chgData name="Ieuan Best" userId="a016bbdb-405f-4159-82c8-8028c1c503da" providerId="ADAL" clId="{B1CCA175-4523-BF4E-A2F7-2ABEF23017EC}" dt="2021-06-24T15:19:16.248" v="2348"/>
          <ac:spMkLst>
            <pc:docMk/>
            <pc:sldMk cId="652084253" sldId="278"/>
            <ac:spMk id="17" creationId="{B0D95908-BD23-8949-8B01-0FBE7FC55BA4}"/>
          </ac:spMkLst>
        </pc:spChg>
        <pc:picChg chg="del mod">
          <ac:chgData name="Ieuan Best" userId="a016bbdb-405f-4159-82c8-8028c1c503da" providerId="ADAL" clId="{B1CCA175-4523-BF4E-A2F7-2ABEF23017EC}" dt="2021-06-24T14:45:37.844" v="1869" actId="478"/>
          <ac:picMkLst>
            <pc:docMk/>
            <pc:sldMk cId="652084253" sldId="278"/>
            <ac:picMk id="11" creationId="{ECBA04E9-7497-434A-BB03-876EE54BC6DB}"/>
          </ac:picMkLst>
        </pc:picChg>
        <pc:picChg chg="add del mod">
          <ac:chgData name="Ieuan Best" userId="a016bbdb-405f-4159-82c8-8028c1c503da" providerId="ADAL" clId="{B1CCA175-4523-BF4E-A2F7-2ABEF23017EC}" dt="2021-06-24T14:45:44.540" v="1872" actId="21"/>
          <ac:picMkLst>
            <pc:docMk/>
            <pc:sldMk cId="652084253" sldId="278"/>
            <ac:picMk id="12" creationId="{43843836-DC2E-814D-9051-70D47B554879}"/>
          </ac:picMkLst>
        </pc:picChg>
        <pc:picChg chg="add mod">
          <ac:chgData name="Ieuan Best" userId="a016bbdb-405f-4159-82c8-8028c1c503da" providerId="ADAL" clId="{B1CCA175-4523-BF4E-A2F7-2ABEF23017EC}" dt="2021-06-24T14:45:53.222" v="1875" actId="1076"/>
          <ac:picMkLst>
            <pc:docMk/>
            <pc:sldMk cId="652084253" sldId="278"/>
            <ac:picMk id="13" creationId="{0A5B71B6-2298-5B47-ABD0-1A7537C8CB14}"/>
          </ac:picMkLst>
        </pc:picChg>
      </pc:sldChg>
      <pc:sldChg chg="addSp delSp modSp add mod">
        <pc:chgData name="Ieuan Best" userId="a016bbdb-405f-4159-82c8-8028c1c503da" providerId="ADAL" clId="{B1CCA175-4523-BF4E-A2F7-2ABEF23017EC}" dt="2021-06-24T15:19:20.471" v="2350"/>
        <pc:sldMkLst>
          <pc:docMk/>
          <pc:sldMk cId="231817760" sldId="279"/>
        </pc:sldMkLst>
        <pc:spChg chg="del">
          <ac:chgData name="Ieuan Best" userId="a016bbdb-405f-4159-82c8-8028c1c503da" providerId="ADAL" clId="{B1CCA175-4523-BF4E-A2F7-2ABEF23017EC}" dt="2021-06-24T15:19:20.074" v="2349" actId="478"/>
          <ac:spMkLst>
            <pc:docMk/>
            <pc:sldMk cId="231817760" sldId="279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20.074" v="2349" actId="478"/>
          <ac:spMkLst>
            <pc:docMk/>
            <pc:sldMk cId="231817760" sldId="279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4:50:26.043" v="2011" actId="20577"/>
          <ac:spMkLst>
            <pc:docMk/>
            <pc:sldMk cId="231817760" sldId="279"/>
            <ac:spMk id="7" creationId="{00000000-0000-0000-0000-000000000000}"/>
          </ac:spMkLst>
        </pc:spChg>
        <pc:spChg chg="add del mod">
          <ac:chgData name="Ieuan Best" userId="a016bbdb-405f-4159-82c8-8028c1c503da" providerId="ADAL" clId="{B1CCA175-4523-BF4E-A2F7-2ABEF23017EC}" dt="2021-06-24T14:46:20.718" v="1886"/>
          <ac:spMkLst>
            <pc:docMk/>
            <pc:sldMk cId="231817760" sldId="279"/>
            <ac:spMk id="12" creationId="{9DA8BFA8-5E99-5C45-8B0A-7A127DCC5CA1}"/>
          </ac:spMkLst>
        </pc:spChg>
        <pc:spChg chg="add mod">
          <ac:chgData name="Ieuan Best" userId="a016bbdb-405f-4159-82c8-8028c1c503da" providerId="ADAL" clId="{B1CCA175-4523-BF4E-A2F7-2ABEF23017EC}" dt="2021-06-24T15:19:20.471" v="2350"/>
          <ac:spMkLst>
            <pc:docMk/>
            <pc:sldMk cId="231817760" sldId="279"/>
            <ac:spMk id="13" creationId="{F68B98D3-BAB2-FD40-B9D7-3F61611F418E}"/>
          </ac:spMkLst>
        </pc:spChg>
        <pc:spChg chg="mod">
          <ac:chgData name="Ieuan Best" userId="a016bbdb-405f-4159-82c8-8028c1c503da" providerId="ADAL" clId="{B1CCA175-4523-BF4E-A2F7-2ABEF23017EC}" dt="2021-06-24T14:52:34.280" v="2028" actId="21"/>
          <ac:spMkLst>
            <pc:docMk/>
            <pc:sldMk cId="231817760" sldId="279"/>
            <ac:spMk id="14" creationId="{E3837ACB-E195-414F-B06F-5B2827259729}"/>
          </ac:spMkLst>
        </pc:spChg>
        <pc:spChg chg="add mod">
          <ac:chgData name="Ieuan Best" userId="a016bbdb-405f-4159-82c8-8028c1c503da" providerId="ADAL" clId="{B1CCA175-4523-BF4E-A2F7-2ABEF23017EC}" dt="2021-06-24T15:19:20.471" v="2350"/>
          <ac:spMkLst>
            <pc:docMk/>
            <pc:sldMk cId="231817760" sldId="279"/>
            <ac:spMk id="15" creationId="{0F50742F-1A2C-794D-A765-92BD237FBC93}"/>
          </ac:spMkLst>
        </pc:spChg>
        <pc:picChg chg="del">
          <ac:chgData name="Ieuan Best" userId="a016bbdb-405f-4159-82c8-8028c1c503da" providerId="ADAL" clId="{B1CCA175-4523-BF4E-A2F7-2ABEF23017EC}" dt="2021-06-24T14:44:58.152" v="1864" actId="478"/>
          <ac:picMkLst>
            <pc:docMk/>
            <pc:sldMk cId="231817760" sldId="279"/>
            <ac:picMk id="11" creationId="{ECBA04E9-7497-434A-BB03-876EE54BC6DB}"/>
          </ac:picMkLst>
        </pc:picChg>
      </pc:sldChg>
      <pc:sldChg chg="addSp delSp modSp add mod">
        <pc:chgData name="Ieuan Best" userId="a016bbdb-405f-4159-82c8-8028c1c503da" providerId="ADAL" clId="{B1CCA175-4523-BF4E-A2F7-2ABEF23017EC}" dt="2021-06-24T15:33:45.712" v="2766" actId="14100"/>
        <pc:sldMkLst>
          <pc:docMk/>
          <pc:sldMk cId="1840808821" sldId="280"/>
        </pc:sldMkLst>
        <pc:spChg chg="del">
          <ac:chgData name="Ieuan Best" userId="a016bbdb-405f-4159-82c8-8028c1c503da" providerId="ADAL" clId="{B1CCA175-4523-BF4E-A2F7-2ABEF23017EC}" dt="2021-06-24T15:19:24.745" v="2351" actId="478"/>
          <ac:spMkLst>
            <pc:docMk/>
            <pc:sldMk cId="1840808821" sldId="280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24.745" v="2351" actId="478"/>
          <ac:spMkLst>
            <pc:docMk/>
            <pc:sldMk cId="1840808821" sldId="280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31:27.572" v="2740" actId="21"/>
          <ac:spMkLst>
            <pc:docMk/>
            <pc:sldMk cId="1840808821" sldId="280"/>
            <ac:spMk id="7" creationId="{00000000-0000-0000-0000-000000000000}"/>
          </ac:spMkLst>
        </pc:spChg>
        <pc:spChg chg="add del mod">
          <ac:chgData name="Ieuan Best" userId="a016bbdb-405f-4159-82c8-8028c1c503da" providerId="ADAL" clId="{B1CCA175-4523-BF4E-A2F7-2ABEF23017EC}" dt="2021-06-24T15:31:35.689" v="2743"/>
          <ac:spMkLst>
            <pc:docMk/>
            <pc:sldMk cId="1840808821" sldId="280"/>
            <ac:spMk id="11" creationId="{F075121B-31E5-384B-8395-6442B1C90217}"/>
          </ac:spMkLst>
        </pc:spChg>
        <pc:spChg chg="add mod topLvl">
          <ac:chgData name="Ieuan Best" userId="a016bbdb-405f-4159-82c8-8028c1c503da" providerId="ADAL" clId="{B1CCA175-4523-BF4E-A2F7-2ABEF23017EC}" dt="2021-06-24T15:33:34.790" v="2764" actId="255"/>
          <ac:spMkLst>
            <pc:docMk/>
            <pc:sldMk cId="1840808821" sldId="280"/>
            <ac:spMk id="12" creationId="{89996A48-3DC7-AE45-9890-B1A08AA0F09A}"/>
          </ac:spMkLst>
        </pc:spChg>
        <pc:spChg chg="add mod">
          <ac:chgData name="Ieuan Best" userId="a016bbdb-405f-4159-82c8-8028c1c503da" providerId="ADAL" clId="{B1CCA175-4523-BF4E-A2F7-2ABEF23017EC}" dt="2021-06-24T15:33:45.712" v="2766" actId="14100"/>
          <ac:spMkLst>
            <pc:docMk/>
            <pc:sldMk cId="1840808821" sldId="280"/>
            <ac:spMk id="13" creationId="{9ED68B44-D52F-2F42-B0DE-06E2C8B0A6EC}"/>
          </ac:spMkLst>
        </pc:spChg>
        <pc:spChg chg="del mod">
          <ac:chgData name="Ieuan Best" userId="a016bbdb-405f-4159-82c8-8028c1c503da" providerId="ADAL" clId="{B1CCA175-4523-BF4E-A2F7-2ABEF23017EC}" dt="2021-06-24T15:02:15.750" v="2162"/>
          <ac:spMkLst>
            <pc:docMk/>
            <pc:sldMk cId="1840808821" sldId="280"/>
            <ac:spMk id="14" creationId="{E3837ACB-E195-414F-B06F-5B2827259729}"/>
          </ac:spMkLst>
        </pc:spChg>
        <pc:spChg chg="add mod">
          <ac:chgData name="Ieuan Best" userId="a016bbdb-405f-4159-82c8-8028c1c503da" providerId="ADAL" clId="{B1CCA175-4523-BF4E-A2F7-2ABEF23017EC}" dt="2021-06-24T15:19:25.175" v="2352"/>
          <ac:spMkLst>
            <pc:docMk/>
            <pc:sldMk cId="1840808821" sldId="280"/>
            <ac:spMk id="15" creationId="{16DDCD97-ECAB-3643-84DB-1622C782D447}"/>
          </ac:spMkLst>
        </pc:spChg>
        <pc:spChg chg="add mod">
          <ac:chgData name="Ieuan Best" userId="a016bbdb-405f-4159-82c8-8028c1c503da" providerId="ADAL" clId="{B1CCA175-4523-BF4E-A2F7-2ABEF23017EC}" dt="2021-06-24T15:19:25.175" v="2352"/>
          <ac:spMkLst>
            <pc:docMk/>
            <pc:sldMk cId="1840808821" sldId="280"/>
            <ac:spMk id="16" creationId="{18BE47E5-DB2E-8B47-A7E9-3F64C220B239}"/>
          </ac:spMkLst>
        </pc:spChg>
        <pc:spChg chg="mod">
          <ac:chgData name="Ieuan Best" userId="a016bbdb-405f-4159-82c8-8028c1c503da" providerId="ADAL" clId="{B1CCA175-4523-BF4E-A2F7-2ABEF23017EC}" dt="2021-06-24T15:30:03.932" v="2733" actId="571"/>
          <ac:spMkLst>
            <pc:docMk/>
            <pc:sldMk cId="1840808821" sldId="280"/>
            <ac:spMk id="19" creationId="{D9B25527-2587-DF4E-95FC-B730722835A1}"/>
          </ac:spMkLst>
        </pc:spChg>
        <pc:grpChg chg="add del mod">
          <ac:chgData name="Ieuan Best" userId="a016bbdb-405f-4159-82c8-8028c1c503da" providerId="ADAL" clId="{B1CCA175-4523-BF4E-A2F7-2ABEF23017EC}" dt="2021-06-24T15:32:17.373" v="2750" actId="478"/>
          <ac:grpSpMkLst>
            <pc:docMk/>
            <pc:sldMk cId="1840808821" sldId="280"/>
            <ac:grpSpMk id="10" creationId="{BC77F802-32F3-664F-9D05-8AD19A6DF224}"/>
          </ac:grpSpMkLst>
        </pc:grpChg>
        <pc:grpChg chg="add mod">
          <ac:chgData name="Ieuan Best" userId="a016bbdb-405f-4159-82c8-8028c1c503da" providerId="ADAL" clId="{B1CCA175-4523-BF4E-A2F7-2ABEF23017EC}" dt="2021-06-24T15:30:03.932" v="2733" actId="571"/>
          <ac:grpSpMkLst>
            <pc:docMk/>
            <pc:sldMk cId="1840808821" sldId="280"/>
            <ac:grpSpMk id="17" creationId="{56A3D815-229E-CB47-BDF3-7310F56EF6AA}"/>
          </ac:grpSpMkLst>
        </pc:grpChg>
        <pc:picChg chg="add del mod topLvl modCrop">
          <ac:chgData name="Ieuan Best" userId="a016bbdb-405f-4159-82c8-8028c1c503da" providerId="ADAL" clId="{B1CCA175-4523-BF4E-A2F7-2ABEF23017EC}" dt="2021-06-24T15:32:17.373" v="2750" actId="478"/>
          <ac:picMkLst>
            <pc:docMk/>
            <pc:sldMk cId="1840808821" sldId="280"/>
            <ac:picMk id="9" creationId="{064505B9-7E52-374D-BA3D-681638488AC7}"/>
          </ac:picMkLst>
        </pc:picChg>
        <pc:picChg chg="mod">
          <ac:chgData name="Ieuan Best" userId="a016bbdb-405f-4159-82c8-8028c1c503da" providerId="ADAL" clId="{B1CCA175-4523-BF4E-A2F7-2ABEF23017EC}" dt="2021-06-24T15:30:03.932" v="2733" actId="571"/>
          <ac:picMkLst>
            <pc:docMk/>
            <pc:sldMk cId="1840808821" sldId="280"/>
            <ac:picMk id="18" creationId="{FA8FED49-9A88-C547-9B86-8B720FECC8F8}"/>
          </ac:picMkLst>
        </pc:picChg>
        <pc:picChg chg="add mod modCrop">
          <ac:chgData name="Ieuan Best" userId="a016bbdb-405f-4159-82c8-8028c1c503da" providerId="ADAL" clId="{B1CCA175-4523-BF4E-A2F7-2ABEF23017EC}" dt="2021-06-24T15:33:43.107" v="2765" actId="732"/>
          <ac:picMkLst>
            <pc:docMk/>
            <pc:sldMk cId="1840808821" sldId="280"/>
            <ac:picMk id="22" creationId="{E75A74EE-5AB4-3F45-9BB6-B14BB0470C26}"/>
          </ac:picMkLst>
        </pc:picChg>
      </pc:sldChg>
      <pc:sldChg chg="addSp delSp modSp add mod ord">
        <pc:chgData name="Ieuan Best" userId="a016bbdb-405f-4159-82c8-8028c1c503da" providerId="ADAL" clId="{B1CCA175-4523-BF4E-A2F7-2ABEF23017EC}" dt="2021-06-24T15:19:30.241" v="2354"/>
        <pc:sldMkLst>
          <pc:docMk/>
          <pc:sldMk cId="3498765113" sldId="281"/>
        </pc:sldMkLst>
        <pc:spChg chg="del">
          <ac:chgData name="Ieuan Best" userId="a016bbdb-405f-4159-82c8-8028c1c503da" providerId="ADAL" clId="{B1CCA175-4523-BF4E-A2F7-2ABEF23017EC}" dt="2021-06-24T15:19:29.856" v="2353" actId="478"/>
          <ac:spMkLst>
            <pc:docMk/>
            <pc:sldMk cId="3498765113" sldId="281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29.856" v="2353" actId="478"/>
          <ac:spMkLst>
            <pc:docMk/>
            <pc:sldMk cId="3498765113" sldId="281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00:37.726" v="2138" actId="21"/>
          <ac:spMkLst>
            <pc:docMk/>
            <pc:sldMk cId="3498765113" sldId="281"/>
            <ac:spMk id="7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10:41.717" v="2184" actId="12"/>
          <ac:spMkLst>
            <pc:docMk/>
            <pc:sldMk cId="3498765113" sldId="281"/>
            <ac:spMk id="10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00:50.444" v="2143" actId="478"/>
          <ac:spMkLst>
            <pc:docMk/>
            <pc:sldMk cId="3498765113" sldId="281"/>
            <ac:spMk id="11" creationId="{F2162025-D109-6243-BD60-3D5CEA17CAA4}"/>
          </ac:spMkLst>
        </pc:spChg>
        <pc:spChg chg="add mod">
          <ac:chgData name="Ieuan Best" userId="a016bbdb-405f-4159-82c8-8028c1c503da" providerId="ADAL" clId="{B1CCA175-4523-BF4E-A2F7-2ABEF23017EC}" dt="2021-06-24T15:19:30.241" v="2354"/>
          <ac:spMkLst>
            <pc:docMk/>
            <pc:sldMk cId="3498765113" sldId="281"/>
            <ac:spMk id="13" creationId="{46CA1510-3B56-8D4F-917B-EB2C781CCBB5}"/>
          </ac:spMkLst>
        </pc:spChg>
        <pc:spChg chg="add mod">
          <ac:chgData name="Ieuan Best" userId="a016bbdb-405f-4159-82c8-8028c1c503da" providerId="ADAL" clId="{B1CCA175-4523-BF4E-A2F7-2ABEF23017EC}" dt="2021-06-24T15:19:30.241" v="2354"/>
          <ac:spMkLst>
            <pc:docMk/>
            <pc:sldMk cId="3498765113" sldId="281"/>
            <ac:spMk id="14" creationId="{CC65C0AB-A4DB-D742-AA87-A588EE43860B}"/>
          </ac:spMkLst>
        </pc:spChg>
        <pc:picChg chg="del">
          <ac:chgData name="Ieuan Best" userId="a016bbdb-405f-4159-82c8-8028c1c503da" providerId="ADAL" clId="{B1CCA175-4523-BF4E-A2F7-2ABEF23017EC}" dt="2021-06-24T15:00:46.811" v="2142" actId="478"/>
          <ac:picMkLst>
            <pc:docMk/>
            <pc:sldMk cId="3498765113" sldId="281"/>
            <ac:picMk id="12" creationId="{A3DA6E1C-EF6C-AB40-B1F9-F012D08FB6A6}"/>
          </ac:picMkLst>
        </pc:picChg>
      </pc:sldChg>
      <pc:sldChg chg="addSp delSp modSp add mod ord">
        <pc:chgData name="Ieuan Best" userId="a016bbdb-405f-4159-82c8-8028c1c503da" providerId="ADAL" clId="{B1CCA175-4523-BF4E-A2F7-2ABEF23017EC}" dt="2021-06-24T15:19:33.904" v="2356"/>
        <pc:sldMkLst>
          <pc:docMk/>
          <pc:sldMk cId="238676576" sldId="282"/>
        </pc:sldMkLst>
        <pc:spChg chg="del">
          <ac:chgData name="Ieuan Best" userId="a016bbdb-405f-4159-82c8-8028c1c503da" providerId="ADAL" clId="{B1CCA175-4523-BF4E-A2F7-2ABEF23017EC}" dt="2021-06-24T15:19:33.490" v="2355" actId="478"/>
          <ac:spMkLst>
            <pc:docMk/>
            <pc:sldMk cId="238676576" sldId="282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33.490" v="2355" actId="478"/>
          <ac:spMkLst>
            <pc:docMk/>
            <pc:sldMk cId="238676576" sldId="282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09:05.339" v="2182" actId="20577"/>
          <ac:spMkLst>
            <pc:docMk/>
            <pc:sldMk cId="238676576" sldId="282"/>
            <ac:spMk id="7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9:33.904" v="2356"/>
          <ac:spMkLst>
            <pc:docMk/>
            <pc:sldMk cId="238676576" sldId="282"/>
            <ac:spMk id="13" creationId="{5F6DF2C7-F67F-8D42-89B5-67BCB3C049F7}"/>
          </ac:spMkLst>
        </pc:spChg>
        <pc:spChg chg="add mod">
          <ac:chgData name="Ieuan Best" userId="a016bbdb-405f-4159-82c8-8028c1c503da" providerId="ADAL" clId="{B1CCA175-4523-BF4E-A2F7-2ABEF23017EC}" dt="2021-06-24T15:19:33.904" v="2356"/>
          <ac:spMkLst>
            <pc:docMk/>
            <pc:sldMk cId="238676576" sldId="282"/>
            <ac:spMk id="14" creationId="{3869A6CD-4729-664C-A9FA-C83E34127DD0}"/>
          </ac:spMkLst>
        </pc:spChg>
        <pc:grpChg chg="del">
          <ac:chgData name="Ieuan Best" userId="a016bbdb-405f-4159-82c8-8028c1c503da" providerId="ADAL" clId="{B1CCA175-4523-BF4E-A2F7-2ABEF23017EC}" dt="2021-06-24T15:09:57.370" v="2183" actId="478"/>
          <ac:grpSpMkLst>
            <pc:docMk/>
            <pc:sldMk cId="238676576" sldId="282"/>
            <ac:grpSpMk id="10" creationId="{BC77F802-32F3-664F-9D05-8AD19A6DF224}"/>
          </ac:grpSpMkLst>
        </pc:grpChg>
      </pc:sldChg>
      <pc:sldChg chg="addSp delSp modSp add mod ord">
        <pc:chgData name="Ieuan Best" userId="a016bbdb-405f-4159-82c8-8028c1c503da" providerId="ADAL" clId="{B1CCA175-4523-BF4E-A2F7-2ABEF23017EC}" dt="2021-06-24T15:19:40.625" v="2358"/>
        <pc:sldMkLst>
          <pc:docMk/>
          <pc:sldMk cId="3404738150" sldId="283"/>
        </pc:sldMkLst>
        <pc:spChg chg="mod">
          <ac:chgData name="Ieuan Best" userId="a016bbdb-405f-4159-82c8-8028c1c503da" providerId="ADAL" clId="{B1CCA175-4523-BF4E-A2F7-2ABEF23017EC}" dt="2021-06-24T15:12:07.533" v="2213" actId="20577"/>
          <ac:spMkLst>
            <pc:docMk/>
            <pc:sldMk cId="3404738150" sldId="283"/>
            <ac:spMk id="2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16:01.845" v="2280" actId="20577"/>
          <ac:spMkLst>
            <pc:docMk/>
            <pc:sldMk cId="3404738150" sldId="283"/>
            <ac:spMk id="4" creationId="{673EE904-BD7F-054E-A77C-EF9201E37FC4}"/>
          </ac:spMkLst>
        </pc:spChg>
        <pc:spChg chg="del">
          <ac:chgData name="Ieuan Best" userId="a016bbdb-405f-4159-82c8-8028c1c503da" providerId="ADAL" clId="{B1CCA175-4523-BF4E-A2F7-2ABEF23017EC}" dt="2021-06-24T15:19:40.250" v="2357" actId="478"/>
          <ac:spMkLst>
            <pc:docMk/>
            <pc:sldMk cId="3404738150" sldId="283"/>
            <ac:spMk id="5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15:52.020" v="2275" actId="21"/>
          <ac:spMkLst>
            <pc:docMk/>
            <pc:sldMk cId="3404738150" sldId="283"/>
            <ac:spMk id="8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9:40.625" v="2358"/>
          <ac:spMkLst>
            <pc:docMk/>
            <pc:sldMk cId="3404738150" sldId="283"/>
            <ac:spMk id="11" creationId="{7348B1BB-A9CA-E04B-BD77-0942992621E2}"/>
          </ac:spMkLst>
        </pc:spChg>
        <pc:spChg chg="add mod">
          <ac:chgData name="Ieuan Best" userId="a016bbdb-405f-4159-82c8-8028c1c503da" providerId="ADAL" clId="{B1CCA175-4523-BF4E-A2F7-2ABEF23017EC}" dt="2021-06-24T15:19:40.625" v="2358"/>
          <ac:spMkLst>
            <pc:docMk/>
            <pc:sldMk cId="3404738150" sldId="283"/>
            <ac:spMk id="12" creationId="{5BA56CCB-AFAF-1845-8459-A1C2FC422E50}"/>
          </ac:spMkLst>
        </pc:spChg>
        <pc:spChg chg="del">
          <ac:chgData name="Ieuan Best" userId="a016bbdb-405f-4159-82c8-8028c1c503da" providerId="ADAL" clId="{B1CCA175-4523-BF4E-A2F7-2ABEF23017EC}" dt="2021-06-24T15:19:40.250" v="2357" actId="478"/>
          <ac:spMkLst>
            <pc:docMk/>
            <pc:sldMk cId="3404738150" sldId="283"/>
            <ac:spMk id="28" creationId="{49478E8D-3F2E-EA4F-A601-DADB037CA395}"/>
          </ac:spMkLst>
        </pc:spChg>
      </pc:sldChg>
      <pc:sldChg chg="addSp delSp modSp add mod ord">
        <pc:chgData name="Ieuan Best" userId="a016bbdb-405f-4159-82c8-8028c1c503da" providerId="ADAL" clId="{B1CCA175-4523-BF4E-A2F7-2ABEF23017EC}" dt="2021-06-24T15:19:47.791" v="2361" actId="20577"/>
        <pc:sldMkLst>
          <pc:docMk/>
          <pc:sldMk cId="2113590474" sldId="284"/>
        </pc:sldMkLst>
        <pc:spChg chg="del">
          <ac:chgData name="Ieuan Best" userId="a016bbdb-405f-4159-82c8-8028c1c503da" providerId="ADAL" clId="{B1CCA175-4523-BF4E-A2F7-2ABEF23017EC}" dt="2021-06-24T15:19:44.402" v="2359" actId="478"/>
          <ac:spMkLst>
            <pc:docMk/>
            <pc:sldMk cId="2113590474" sldId="284"/>
            <ac:spMk id="3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19:44.402" v="2359" actId="478"/>
          <ac:spMkLst>
            <pc:docMk/>
            <pc:sldMk cId="2113590474" sldId="284"/>
            <ac:spMk id="4" creationId="{00000000-0000-0000-0000-000000000000}"/>
          </ac:spMkLst>
        </pc:spChg>
        <pc:spChg chg="mod">
          <ac:chgData name="Ieuan Best" userId="a016bbdb-405f-4159-82c8-8028c1c503da" providerId="ADAL" clId="{B1CCA175-4523-BF4E-A2F7-2ABEF23017EC}" dt="2021-06-24T15:19:47.791" v="2361" actId="20577"/>
          <ac:spMkLst>
            <pc:docMk/>
            <pc:sldMk cId="2113590474" sldId="284"/>
            <ac:spMk id="7" creationId="{00000000-0000-0000-0000-000000000000}"/>
          </ac:spMkLst>
        </pc:spChg>
        <pc:spChg chg="add mod">
          <ac:chgData name="Ieuan Best" userId="a016bbdb-405f-4159-82c8-8028c1c503da" providerId="ADAL" clId="{B1CCA175-4523-BF4E-A2F7-2ABEF23017EC}" dt="2021-06-24T15:19:44.763" v="2360"/>
          <ac:spMkLst>
            <pc:docMk/>
            <pc:sldMk cId="2113590474" sldId="284"/>
            <ac:spMk id="10" creationId="{A691E868-09EC-1C40-8DC0-5D261468F0DD}"/>
          </ac:spMkLst>
        </pc:spChg>
        <pc:spChg chg="add mod">
          <ac:chgData name="Ieuan Best" userId="a016bbdb-405f-4159-82c8-8028c1c503da" providerId="ADAL" clId="{B1CCA175-4523-BF4E-A2F7-2ABEF23017EC}" dt="2021-06-24T15:19:44.763" v="2360"/>
          <ac:spMkLst>
            <pc:docMk/>
            <pc:sldMk cId="2113590474" sldId="284"/>
            <ac:spMk id="11" creationId="{9DB5877C-74F7-A54C-B9BF-DCE5B4357633}"/>
          </ac:spMkLst>
        </pc:spChg>
        <pc:spChg chg="del">
          <ac:chgData name="Ieuan Best" userId="a016bbdb-405f-4159-82c8-8028c1c503da" providerId="ADAL" clId="{B1CCA175-4523-BF4E-A2F7-2ABEF23017EC}" dt="2021-06-24T15:16:46.371" v="2312" actId="478"/>
          <ac:spMkLst>
            <pc:docMk/>
            <pc:sldMk cId="2113590474" sldId="284"/>
            <ac:spMk id="14" creationId="{E3837ACB-E195-414F-B06F-5B2827259729}"/>
          </ac:spMkLst>
        </pc:spChg>
      </pc:sldChg>
      <pc:sldChg chg="addSp delSp modSp add mod">
        <pc:chgData name="Ieuan Best" userId="a016bbdb-405f-4159-82c8-8028c1c503da" providerId="ADAL" clId="{B1CCA175-4523-BF4E-A2F7-2ABEF23017EC}" dt="2021-06-24T15:37:15.254" v="2802" actId="1076"/>
        <pc:sldMkLst>
          <pc:docMk/>
          <pc:sldMk cId="2613558498" sldId="285"/>
        </pc:sldMkLst>
        <pc:spChg chg="del">
          <ac:chgData name="Ieuan Best" userId="a016bbdb-405f-4159-82c8-8028c1c503da" providerId="ADAL" clId="{B1CCA175-4523-BF4E-A2F7-2ABEF23017EC}" dt="2021-06-24T15:35:26.208" v="2782" actId="478"/>
          <ac:spMkLst>
            <pc:docMk/>
            <pc:sldMk cId="2613558498" sldId="285"/>
            <ac:spMk id="2" creationId="{00000000-0000-0000-0000-000000000000}"/>
          </ac:spMkLst>
        </pc:spChg>
        <pc:spChg chg="del">
          <ac:chgData name="Ieuan Best" userId="a016bbdb-405f-4159-82c8-8028c1c503da" providerId="ADAL" clId="{B1CCA175-4523-BF4E-A2F7-2ABEF23017EC}" dt="2021-06-24T15:35:26.208" v="2782" actId="478"/>
          <ac:spMkLst>
            <pc:docMk/>
            <pc:sldMk cId="2613558498" sldId="285"/>
            <ac:spMk id="8" creationId="{00000000-0000-0000-0000-000000000000}"/>
          </ac:spMkLst>
        </pc:spChg>
        <pc:spChg chg="mod topLvl">
          <ac:chgData name="Ieuan Best" userId="a016bbdb-405f-4159-82c8-8028c1c503da" providerId="ADAL" clId="{B1CCA175-4523-BF4E-A2F7-2ABEF23017EC}" dt="2021-06-24T15:36:46.518" v="2794" actId="478"/>
          <ac:spMkLst>
            <pc:docMk/>
            <pc:sldMk cId="2613558498" sldId="285"/>
            <ac:spMk id="12" creationId="{7EC3C68C-183F-E943-BD79-B130D8F42E1C}"/>
          </ac:spMkLst>
        </pc:spChg>
        <pc:grpChg chg="add del mod">
          <ac:chgData name="Ieuan Best" userId="a016bbdb-405f-4159-82c8-8028c1c503da" providerId="ADAL" clId="{B1CCA175-4523-BF4E-A2F7-2ABEF23017EC}" dt="2021-06-24T15:36:46.518" v="2794" actId="478"/>
          <ac:grpSpMkLst>
            <pc:docMk/>
            <pc:sldMk cId="2613558498" sldId="285"/>
            <ac:grpSpMk id="10" creationId="{F845E420-88DB-CE44-8F43-47B221BF5AA0}"/>
          </ac:grpSpMkLst>
        </pc:grpChg>
        <pc:picChg chg="del mod topLvl">
          <ac:chgData name="Ieuan Best" userId="a016bbdb-405f-4159-82c8-8028c1c503da" providerId="ADAL" clId="{B1CCA175-4523-BF4E-A2F7-2ABEF23017EC}" dt="2021-06-24T15:36:46.518" v="2794" actId="478"/>
          <ac:picMkLst>
            <pc:docMk/>
            <pc:sldMk cId="2613558498" sldId="285"/>
            <ac:picMk id="11" creationId="{CE4067C0-ED3D-6D45-8B33-74532CF657CA}"/>
          </ac:picMkLst>
        </pc:picChg>
        <pc:picChg chg="add mod">
          <ac:chgData name="Ieuan Best" userId="a016bbdb-405f-4159-82c8-8028c1c503da" providerId="ADAL" clId="{B1CCA175-4523-BF4E-A2F7-2ABEF23017EC}" dt="2021-06-24T15:35:53.607" v="2786" actId="571"/>
          <ac:picMkLst>
            <pc:docMk/>
            <pc:sldMk cId="2613558498" sldId="285"/>
            <ac:picMk id="13" creationId="{ABA2154C-51E3-6340-AA16-78E6B878DFA4}"/>
          </ac:picMkLst>
        </pc:picChg>
        <pc:picChg chg="add mod modCrop">
          <ac:chgData name="Ieuan Best" userId="a016bbdb-405f-4159-82c8-8028c1c503da" providerId="ADAL" clId="{B1CCA175-4523-BF4E-A2F7-2ABEF23017EC}" dt="2021-06-24T15:37:15.254" v="2802" actId="1076"/>
          <ac:picMkLst>
            <pc:docMk/>
            <pc:sldMk cId="2613558498" sldId="285"/>
            <ac:picMk id="15" creationId="{89CBFEED-03D2-A94B-94A1-148F9B38DC1D}"/>
          </ac:picMkLst>
        </pc:picChg>
      </pc:sldChg>
      <pc:sldChg chg="add del">
        <pc:chgData name="Ieuan Best" userId="a016bbdb-405f-4159-82c8-8028c1c503da" providerId="ADAL" clId="{B1CCA175-4523-BF4E-A2F7-2ABEF23017EC}" dt="2021-06-24T15:35:19.681" v="2780" actId="2890"/>
        <pc:sldMkLst>
          <pc:docMk/>
          <pc:sldMk cId="3356497572" sldId="285"/>
        </pc:sldMkLst>
      </pc:sldChg>
    </pc:docChg>
  </pc:docChgLst>
  <pc:docChgLst>
    <pc:chgData name="Owen Davies" userId="cbf6aad4-22b0-4e2a-8020-2e36d8d8e433" providerId="ADAL" clId="{283FAAD9-A496-084F-9FA1-8CB05E04EACD}"/>
    <pc:docChg chg="custSel addSld delSld modSld">
      <pc:chgData name="Owen Davies" userId="cbf6aad4-22b0-4e2a-8020-2e36d8d8e433" providerId="ADAL" clId="{283FAAD9-A496-084F-9FA1-8CB05E04EACD}" dt="2021-07-07T11:40:35.422" v="252" actId="20577"/>
      <pc:docMkLst>
        <pc:docMk/>
      </pc:docMkLst>
      <pc:sldChg chg="del">
        <pc:chgData name="Owen Davies" userId="cbf6aad4-22b0-4e2a-8020-2e36d8d8e433" providerId="ADAL" clId="{283FAAD9-A496-084F-9FA1-8CB05E04EACD}" dt="2021-07-07T11:40:02.037" v="182" actId="2696"/>
        <pc:sldMkLst>
          <pc:docMk/>
          <pc:sldMk cId="0" sldId="256"/>
        </pc:sldMkLst>
      </pc:sldChg>
      <pc:sldChg chg="modSp mod">
        <pc:chgData name="Owen Davies" userId="cbf6aad4-22b0-4e2a-8020-2e36d8d8e433" providerId="ADAL" clId="{283FAAD9-A496-084F-9FA1-8CB05E04EACD}" dt="2021-07-07T11:40:35.422" v="252" actId="20577"/>
        <pc:sldMkLst>
          <pc:docMk/>
          <pc:sldMk cId="0" sldId="257"/>
        </pc:sldMkLst>
        <pc:spChg chg="mod">
          <ac:chgData name="Owen Davies" userId="cbf6aad4-22b0-4e2a-8020-2e36d8d8e433" providerId="ADAL" clId="{283FAAD9-A496-084F-9FA1-8CB05E04EACD}" dt="2021-07-07T11:40:35.422" v="252" actId="20577"/>
          <ac:spMkLst>
            <pc:docMk/>
            <pc:sldMk cId="0" sldId="257"/>
            <ac:spMk id="7" creationId="{00000000-0000-0000-0000-000000000000}"/>
          </ac:spMkLst>
        </pc:spChg>
      </pc:sldChg>
      <pc:sldChg chg="modSp add mod">
        <pc:chgData name="Owen Davies" userId="cbf6aad4-22b0-4e2a-8020-2e36d8d8e433" providerId="ADAL" clId="{283FAAD9-A496-084F-9FA1-8CB05E04EACD}" dt="2021-07-07T11:39:54.193" v="181" actId="255"/>
        <pc:sldMkLst>
          <pc:docMk/>
          <pc:sldMk cId="0" sldId="264"/>
        </pc:sldMkLst>
        <pc:spChg chg="mod">
          <ac:chgData name="Owen Davies" userId="cbf6aad4-22b0-4e2a-8020-2e36d8d8e433" providerId="ADAL" clId="{283FAAD9-A496-084F-9FA1-8CB05E04EACD}" dt="2021-07-07T11:37:40.309" v="127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Owen Davies" userId="cbf6aad4-22b0-4e2a-8020-2e36d8d8e433" providerId="ADAL" clId="{283FAAD9-A496-084F-9FA1-8CB05E04EACD}" dt="2021-07-07T11:39:54.193" v="181" actId="255"/>
          <ac:spMkLst>
            <pc:docMk/>
            <pc:sldMk cId="0" sldId="264"/>
            <ac:spMk id="21" creationId="{7CC94597-AEAB-D34E-86CB-6238E2BC0578}"/>
          </ac:spMkLst>
        </pc:spChg>
      </pc:sldChg>
      <pc:sldChg chg="modSp mod">
        <pc:chgData name="Owen Davies" userId="cbf6aad4-22b0-4e2a-8020-2e36d8d8e433" providerId="ADAL" clId="{283FAAD9-A496-084F-9FA1-8CB05E04EACD}" dt="2021-07-07T11:02:31.766" v="44" actId="20577"/>
        <pc:sldMkLst>
          <pc:docMk/>
          <pc:sldMk cId="0" sldId="265"/>
        </pc:sldMkLst>
        <pc:spChg chg="mod">
          <ac:chgData name="Owen Davies" userId="cbf6aad4-22b0-4e2a-8020-2e36d8d8e433" providerId="ADAL" clId="{283FAAD9-A496-084F-9FA1-8CB05E04EACD}" dt="2021-07-07T11:02:31.766" v="44" actId="20577"/>
          <ac:spMkLst>
            <pc:docMk/>
            <pc:sldMk cId="0" sldId="265"/>
            <ac:spMk id="7" creationId="{00000000-0000-0000-0000-000000000000}"/>
          </ac:spMkLst>
        </pc:spChg>
      </pc:sldChg>
    </pc:docChg>
  </pc:docChgLst>
  <pc:docChgLst>
    <pc:chgData name="Ieuan Best" userId="a016bbdb-405f-4159-82c8-8028c1c503da" providerId="ADAL" clId="{37B4DEB6-AA6D-F049-AFEA-0F6F674AF87B}"/>
    <pc:docChg chg="undo custSel modSld">
      <pc:chgData name="Ieuan Best" userId="a016bbdb-405f-4159-82c8-8028c1c503da" providerId="ADAL" clId="{37B4DEB6-AA6D-F049-AFEA-0F6F674AF87B}" dt="2021-08-09T08:47:36.435" v="87" actId="1076"/>
      <pc:docMkLst>
        <pc:docMk/>
      </pc:docMkLst>
      <pc:sldChg chg="addSp delSp modSp mod">
        <pc:chgData name="Ieuan Best" userId="a016bbdb-405f-4159-82c8-8028c1c503da" providerId="ADAL" clId="{37B4DEB6-AA6D-F049-AFEA-0F6F674AF87B}" dt="2021-08-09T08:47:36.435" v="87" actId="1076"/>
        <pc:sldMkLst>
          <pc:docMk/>
          <pc:sldMk cId="1840808821" sldId="280"/>
        </pc:sldMkLst>
        <pc:spChg chg="add mod">
          <ac:chgData name="Ieuan Best" userId="a016bbdb-405f-4159-82c8-8028c1c503da" providerId="ADAL" clId="{37B4DEB6-AA6D-F049-AFEA-0F6F674AF87B}" dt="2021-08-09T08:47:25.491" v="85" actId="1076"/>
          <ac:spMkLst>
            <pc:docMk/>
            <pc:sldMk cId="1840808821" sldId="280"/>
            <ac:spMk id="16" creationId="{3ED27D81-7FF4-0B4D-9EC9-A185A429620A}"/>
          </ac:spMkLst>
        </pc:spChg>
        <pc:spChg chg="add del mod">
          <ac:chgData name="Ieuan Best" userId="a016bbdb-405f-4159-82c8-8028c1c503da" providerId="ADAL" clId="{37B4DEB6-AA6D-F049-AFEA-0F6F674AF87B}" dt="2021-08-09T08:45:15.155" v="11" actId="478"/>
          <ac:spMkLst>
            <pc:docMk/>
            <pc:sldMk cId="1840808821" sldId="280"/>
            <ac:spMk id="18" creationId="{D9CD9E69-D17F-5D43-B351-14352D32CCFF}"/>
          </ac:spMkLst>
        </pc:spChg>
        <pc:spChg chg="add mod">
          <ac:chgData name="Ieuan Best" userId="a016bbdb-405f-4159-82c8-8028c1c503da" providerId="ADAL" clId="{37B4DEB6-AA6D-F049-AFEA-0F6F674AF87B}" dt="2021-08-09T08:47:33.557" v="86" actId="1076"/>
          <ac:spMkLst>
            <pc:docMk/>
            <pc:sldMk cId="1840808821" sldId="280"/>
            <ac:spMk id="19" creationId="{F225202A-A1AE-A141-A045-DBAC99BEC5CF}"/>
          </ac:spMkLst>
        </pc:spChg>
        <pc:spChg chg="add mod">
          <ac:chgData name="Ieuan Best" userId="a016bbdb-405f-4159-82c8-8028c1c503da" providerId="ADAL" clId="{37B4DEB6-AA6D-F049-AFEA-0F6F674AF87B}" dt="2021-08-09T08:47:36.435" v="87" actId="1076"/>
          <ac:spMkLst>
            <pc:docMk/>
            <pc:sldMk cId="1840808821" sldId="280"/>
            <ac:spMk id="20" creationId="{A4D1C54A-55FC-1342-B851-2438425D46C6}"/>
          </ac:spMkLst>
        </pc:spChg>
        <pc:spChg chg="add mod">
          <ac:chgData name="Ieuan Best" userId="a016bbdb-405f-4159-82c8-8028c1c503da" providerId="ADAL" clId="{37B4DEB6-AA6D-F049-AFEA-0F6F674AF87B}" dt="2021-08-09T08:47:23.811" v="84" actId="1076"/>
          <ac:spMkLst>
            <pc:docMk/>
            <pc:sldMk cId="1840808821" sldId="280"/>
            <ac:spMk id="24" creationId="{791976B0-F55A-AF4F-AC59-ABC27C8C9E52}"/>
          </ac:spMkLst>
        </pc:spChg>
        <pc:picChg chg="add mod modCrop">
          <ac:chgData name="Ieuan Best" userId="a016bbdb-405f-4159-82c8-8028c1c503da" providerId="ADAL" clId="{37B4DEB6-AA6D-F049-AFEA-0F6F674AF87B}" dt="2021-08-09T08:47:20.342" v="83" actId="1076"/>
          <ac:picMkLst>
            <pc:docMk/>
            <pc:sldMk cId="1840808821" sldId="280"/>
            <ac:picMk id="15" creationId="{6918B86A-65D2-6A41-B9CC-373F1A00517B}"/>
          </ac:picMkLst>
        </pc:picChg>
        <pc:picChg chg="del">
          <ac:chgData name="Ieuan Best" userId="a016bbdb-405f-4159-82c8-8028c1c503da" providerId="ADAL" clId="{37B4DEB6-AA6D-F049-AFEA-0F6F674AF87B}" dt="2021-08-09T08:44:19.399" v="0" actId="478"/>
          <ac:picMkLst>
            <pc:docMk/>
            <pc:sldMk cId="1840808821" sldId="280"/>
            <ac:picMk id="22" creationId="{E75A74EE-5AB4-3F45-9BB6-B14BB0470C26}"/>
          </ac:picMkLst>
        </pc:picChg>
        <pc:cxnChg chg="add mod">
          <ac:chgData name="Ieuan Best" userId="a016bbdb-405f-4159-82c8-8028c1c503da" providerId="ADAL" clId="{37B4DEB6-AA6D-F049-AFEA-0F6F674AF87B}" dt="2021-08-09T08:47:33.557" v="86" actId="1076"/>
          <ac:cxnSpMkLst>
            <pc:docMk/>
            <pc:sldMk cId="1840808821" sldId="280"/>
            <ac:cxnSpMk id="23" creationId="{9603C1F7-A8EC-DE44-BEFD-7B6FD523D773}"/>
          </ac:cxnSpMkLst>
        </pc:cxnChg>
      </pc:sldChg>
    </pc:docChg>
  </pc:docChgLst>
  <pc:docChgLst>
    <pc:chgData name="Ieuan Best" userId="a016bbdb-405f-4159-82c8-8028c1c503da" providerId="ADAL" clId="{2C8E8E40-A586-0140-B7AC-06DBDC07114B}"/>
    <pc:docChg chg="custSel addSld delSld modSld">
      <pc:chgData name="Ieuan Best" userId="a016bbdb-405f-4159-82c8-8028c1c503da" providerId="ADAL" clId="{2C8E8E40-A586-0140-B7AC-06DBDC07114B}" dt="2021-11-08T11:27:18.175" v="112" actId="20577"/>
      <pc:docMkLst>
        <pc:docMk/>
      </pc:docMkLst>
      <pc:sldChg chg="modSp mod">
        <pc:chgData name="Ieuan Best" userId="a016bbdb-405f-4159-82c8-8028c1c503da" providerId="ADAL" clId="{2C8E8E40-A586-0140-B7AC-06DBDC07114B}" dt="2021-11-08T11:03:22.642" v="74" actId="20577"/>
        <pc:sldMkLst>
          <pc:docMk/>
          <pc:sldMk cId="0" sldId="257"/>
        </pc:sldMkLst>
        <pc:spChg chg="mod">
          <ac:chgData name="Ieuan Best" userId="a016bbdb-405f-4159-82c8-8028c1c503da" providerId="ADAL" clId="{2C8E8E40-A586-0140-B7AC-06DBDC07114B}" dt="2021-11-08T11:03:22.642" v="74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Ieuan Best" userId="a016bbdb-405f-4159-82c8-8028c1c503da" providerId="ADAL" clId="{2C8E8E40-A586-0140-B7AC-06DBDC07114B}" dt="2021-11-08T10:47:07.107" v="8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Ieuan Best" userId="a016bbdb-405f-4159-82c8-8028c1c503da" providerId="ADAL" clId="{2C8E8E40-A586-0140-B7AC-06DBDC07114B}" dt="2021-11-08T11:04:04.366" v="75" actId="20577"/>
        <pc:sldMkLst>
          <pc:docMk/>
          <pc:sldMk cId="0" sldId="258"/>
        </pc:sldMkLst>
        <pc:spChg chg="mod">
          <ac:chgData name="Ieuan Best" userId="a016bbdb-405f-4159-82c8-8028c1c503da" providerId="ADAL" clId="{2C8E8E40-A586-0140-B7AC-06DBDC07114B}" dt="2021-11-08T11:04:04.366" v="75" actId="20577"/>
          <ac:spMkLst>
            <pc:docMk/>
            <pc:sldMk cId="0" sldId="258"/>
            <ac:spMk id="2" creationId="{00000000-0000-0000-0000-000000000000}"/>
          </ac:spMkLst>
        </pc:spChg>
      </pc:sldChg>
      <pc:sldChg chg="modSp mod">
        <pc:chgData name="Ieuan Best" userId="a016bbdb-405f-4159-82c8-8028c1c503da" providerId="ADAL" clId="{2C8E8E40-A586-0140-B7AC-06DBDC07114B}" dt="2021-11-08T11:24:28.950" v="103"/>
        <pc:sldMkLst>
          <pc:docMk/>
          <pc:sldMk cId="0" sldId="260"/>
        </pc:sldMkLst>
        <pc:spChg chg="mod">
          <ac:chgData name="Ieuan Best" userId="a016bbdb-405f-4159-82c8-8028c1c503da" providerId="ADAL" clId="{2C8E8E40-A586-0140-B7AC-06DBDC07114B}" dt="2021-11-08T11:24:28.950" v="103"/>
          <ac:spMkLst>
            <pc:docMk/>
            <pc:sldMk cId="0" sldId="260"/>
            <ac:spMk id="7" creationId="{00000000-0000-0000-0000-000000000000}"/>
          </ac:spMkLst>
        </pc:spChg>
      </pc:sldChg>
      <pc:sldChg chg="modSp mod">
        <pc:chgData name="Ieuan Best" userId="a016bbdb-405f-4159-82c8-8028c1c503da" providerId="ADAL" clId="{2C8E8E40-A586-0140-B7AC-06DBDC07114B}" dt="2021-11-08T10:46:09.939" v="7" actId="20577"/>
        <pc:sldMkLst>
          <pc:docMk/>
          <pc:sldMk cId="0" sldId="264"/>
        </pc:sldMkLst>
        <pc:spChg chg="mod">
          <ac:chgData name="Ieuan Best" userId="a016bbdb-405f-4159-82c8-8028c1c503da" providerId="ADAL" clId="{2C8E8E40-A586-0140-B7AC-06DBDC07114B}" dt="2021-11-08T10:46:09.939" v="7" actId="20577"/>
          <ac:spMkLst>
            <pc:docMk/>
            <pc:sldMk cId="0" sldId="264"/>
            <ac:spMk id="21" creationId="{7CC94597-AEAB-D34E-86CB-6238E2BC0578}"/>
          </ac:spMkLst>
        </pc:spChg>
      </pc:sldChg>
      <pc:sldChg chg="modSp mod">
        <pc:chgData name="Ieuan Best" userId="a016bbdb-405f-4159-82c8-8028c1c503da" providerId="ADAL" clId="{2C8E8E40-A586-0140-B7AC-06DBDC07114B}" dt="2021-11-08T11:03:17.164" v="67" actId="20577"/>
        <pc:sldMkLst>
          <pc:docMk/>
          <pc:sldMk cId="0" sldId="265"/>
        </pc:sldMkLst>
        <pc:spChg chg="mod">
          <ac:chgData name="Ieuan Best" userId="a016bbdb-405f-4159-82c8-8028c1c503da" providerId="ADAL" clId="{2C8E8E40-A586-0140-B7AC-06DBDC07114B}" dt="2021-11-08T11:03:17.164" v="67" actId="20577"/>
          <ac:spMkLst>
            <pc:docMk/>
            <pc:sldMk cId="0" sldId="265"/>
            <ac:spMk id="15" creationId="{48D671A7-4DE7-D142-BDDE-118E5F965433}"/>
          </ac:spMkLst>
        </pc:spChg>
      </pc:sldChg>
      <pc:sldChg chg="modSp mod">
        <pc:chgData name="Ieuan Best" userId="a016bbdb-405f-4159-82c8-8028c1c503da" providerId="ADAL" clId="{2C8E8E40-A586-0140-B7AC-06DBDC07114B}" dt="2021-11-08T11:22:19.232" v="98" actId="20577"/>
        <pc:sldMkLst>
          <pc:docMk/>
          <pc:sldMk cId="2161301010" sldId="270"/>
        </pc:sldMkLst>
        <pc:graphicFrameChg chg="mod modGraphic">
          <ac:chgData name="Ieuan Best" userId="a016bbdb-405f-4159-82c8-8028c1c503da" providerId="ADAL" clId="{2C8E8E40-A586-0140-B7AC-06DBDC07114B}" dt="2021-11-08T11:22:19.232" v="98" actId="20577"/>
          <ac:graphicFrameMkLst>
            <pc:docMk/>
            <pc:sldMk cId="2161301010" sldId="270"/>
            <ac:graphicFrameMk id="4" creationId="{EA2E409F-19C6-9B47-86D8-4E067A340BF9}"/>
          </ac:graphicFrameMkLst>
        </pc:graphicFrameChg>
      </pc:sldChg>
      <pc:sldChg chg="modSp">
        <pc:chgData name="Ieuan Best" userId="a016bbdb-405f-4159-82c8-8028c1c503da" providerId="ADAL" clId="{2C8E8E40-A586-0140-B7AC-06DBDC07114B}" dt="2021-11-08T11:24:55.039" v="105"/>
        <pc:sldMkLst>
          <pc:docMk/>
          <pc:sldMk cId="652084253" sldId="278"/>
        </pc:sldMkLst>
        <pc:spChg chg="mod">
          <ac:chgData name="Ieuan Best" userId="a016bbdb-405f-4159-82c8-8028c1c503da" providerId="ADAL" clId="{2C8E8E40-A586-0140-B7AC-06DBDC07114B}" dt="2021-11-08T11:24:55.039" v="105"/>
          <ac:spMkLst>
            <pc:docMk/>
            <pc:sldMk cId="652084253" sldId="278"/>
            <ac:spMk id="7" creationId="{00000000-0000-0000-0000-000000000000}"/>
          </ac:spMkLst>
        </pc:spChg>
      </pc:sldChg>
      <pc:sldChg chg="modSp mod">
        <pc:chgData name="Ieuan Best" userId="a016bbdb-405f-4159-82c8-8028c1c503da" providerId="ADAL" clId="{2C8E8E40-A586-0140-B7AC-06DBDC07114B}" dt="2021-11-08T10:57:47.301" v="51"/>
        <pc:sldMkLst>
          <pc:docMk/>
          <pc:sldMk cId="3404738150" sldId="283"/>
        </pc:sldMkLst>
        <pc:spChg chg="mod">
          <ac:chgData name="Ieuan Best" userId="a016bbdb-405f-4159-82c8-8028c1c503da" providerId="ADAL" clId="{2C8E8E40-A586-0140-B7AC-06DBDC07114B}" dt="2021-11-08T10:57:47.301" v="51"/>
          <ac:spMkLst>
            <pc:docMk/>
            <pc:sldMk cId="3404738150" sldId="283"/>
            <ac:spMk id="2" creationId="{00000000-0000-0000-0000-000000000000}"/>
          </ac:spMkLst>
        </pc:spChg>
        <pc:spChg chg="mod">
          <ac:chgData name="Ieuan Best" userId="a016bbdb-405f-4159-82c8-8028c1c503da" providerId="ADAL" clId="{2C8E8E40-A586-0140-B7AC-06DBDC07114B}" dt="2021-11-08T10:51:38.108" v="38" actId="113"/>
          <ac:spMkLst>
            <pc:docMk/>
            <pc:sldMk cId="3404738150" sldId="283"/>
            <ac:spMk id="8" creationId="{00000000-0000-0000-0000-000000000000}"/>
          </ac:spMkLst>
        </pc:spChg>
      </pc:sldChg>
      <pc:sldChg chg="modSp mod">
        <pc:chgData name="Ieuan Best" userId="a016bbdb-405f-4159-82c8-8028c1c503da" providerId="ADAL" clId="{2C8E8E40-A586-0140-B7AC-06DBDC07114B}" dt="2021-11-08T10:52:19.452" v="48" actId="403"/>
        <pc:sldMkLst>
          <pc:docMk/>
          <pc:sldMk cId="2113590474" sldId="284"/>
        </pc:sldMkLst>
        <pc:spChg chg="mod">
          <ac:chgData name="Ieuan Best" userId="a016bbdb-405f-4159-82c8-8028c1c503da" providerId="ADAL" clId="{2C8E8E40-A586-0140-B7AC-06DBDC07114B}" dt="2021-11-08T10:52:19.452" v="48" actId="403"/>
          <ac:spMkLst>
            <pc:docMk/>
            <pc:sldMk cId="2113590474" sldId="284"/>
            <ac:spMk id="7" creationId="{00000000-0000-0000-0000-000000000000}"/>
          </ac:spMkLst>
        </pc:spChg>
      </pc:sldChg>
      <pc:sldChg chg="modSp del mod">
        <pc:chgData name="Ieuan Best" userId="a016bbdb-405f-4159-82c8-8028c1c503da" providerId="ADAL" clId="{2C8E8E40-A586-0140-B7AC-06DBDC07114B}" dt="2021-11-08T10:50:09.831" v="24" actId="2696"/>
        <pc:sldMkLst>
          <pc:docMk/>
          <pc:sldMk cId="1760270368" sldId="286"/>
        </pc:sldMkLst>
        <pc:graphicFrameChg chg="modGraphic">
          <ac:chgData name="Ieuan Best" userId="a016bbdb-405f-4159-82c8-8028c1c503da" providerId="ADAL" clId="{2C8E8E40-A586-0140-B7AC-06DBDC07114B}" dt="2021-11-08T10:50:07.164" v="23" actId="20577"/>
          <ac:graphicFrameMkLst>
            <pc:docMk/>
            <pc:sldMk cId="1760270368" sldId="286"/>
            <ac:graphicFrameMk id="9" creationId="{7BB77CE5-AC29-4742-BC33-F1BFADC66BB7}"/>
          </ac:graphicFrameMkLst>
        </pc:graphicFrameChg>
      </pc:sldChg>
      <pc:sldChg chg="delSp modSp add del mod">
        <pc:chgData name="Ieuan Best" userId="a016bbdb-405f-4159-82c8-8028c1c503da" providerId="ADAL" clId="{2C8E8E40-A586-0140-B7AC-06DBDC07114B}" dt="2021-11-08T10:50:57.408" v="34" actId="2696"/>
        <pc:sldMkLst>
          <pc:docMk/>
          <pc:sldMk cId="4244217259" sldId="286"/>
        </pc:sldMkLst>
        <pc:spChg chg="del mod">
          <ac:chgData name="Ieuan Best" userId="a016bbdb-405f-4159-82c8-8028c1c503da" providerId="ADAL" clId="{2C8E8E40-A586-0140-B7AC-06DBDC07114B}" dt="2021-11-08T10:50:55.350" v="33"/>
          <ac:spMkLst>
            <pc:docMk/>
            <pc:sldMk cId="4244217259" sldId="286"/>
            <ac:spMk id="7" creationId="{00000000-0000-0000-0000-000000000000}"/>
          </ac:spMkLst>
        </pc:spChg>
      </pc:sldChg>
      <pc:sldChg chg="addSp delSp modSp add mod">
        <pc:chgData name="Ieuan Best" userId="a016bbdb-405f-4159-82c8-8028c1c503da" providerId="ADAL" clId="{2C8E8E40-A586-0140-B7AC-06DBDC07114B}" dt="2021-11-08T11:27:18.175" v="112" actId="20577"/>
        <pc:sldMkLst>
          <pc:docMk/>
          <pc:sldMk cId="1760270368" sldId="287"/>
        </pc:sldMkLst>
        <pc:spChg chg="del">
          <ac:chgData name="Ieuan Best" userId="a016bbdb-405f-4159-82c8-8028c1c503da" providerId="ADAL" clId="{2C8E8E40-A586-0140-B7AC-06DBDC07114B}" dt="2021-11-08T11:04:28.809" v="76" actId="478"/>
          <ac:spMkLst>
            <pc:docMk/>
            <pc:sldMk cId="1760270368" sldId="287"/>
            <ac:spMk id="7" creationId="{EE70EE5E-A6BE-2B48-A527-FE62815F067B}"/>
          </ac:spMkLst>
        </pc:spChg>
        <pc:spChg chg="add mod">
          <ac:chgData name="Ieuan Best" userId="a016bbdb-405f-4159-82c8-8028c1c503da" providerId="ADAL" clId="{2C8E8E40-A586-0140-B7AC-06DBDC07114B}" dt="2021-11-08T11:04:29.346" v="77"/>
          <ac:spMkLst>
            <pc:docMk/>
            <pc:sldMk cId="1760270368" sldId="287"/>
            <ac:spMk id="9" creationId="{50613241-C11D-7D49-9E82-91628CF697F0}"/>
          </ac:spMkLst>
        </pc:spChg>
        <pc:graphicFrameChg chg="mod modGraphic">
          <ac:chgData name="Ieuan Best" userId="a016bbdb-405f-4159-82c8-8028c1c503da" providerId="ADAL" clId="{2C8E8E40-A586-0140-B7AC-06DBDC07114B}" dt="2021-11-08T11:27:18.175" v="112" actId="20577"/>
          <ac:graphicFrameMkLst>
            <pc:docMk/>
            <pc:sldMk cId="1760270368" sldId="287"/>
            <ac:graphicFrameMk id="8" creationId="{A340DD9E-07AD-7046-A5A7-9563AF743D97}"/>
          </ac:graphicFrameMkLst>
        </pc:graphicFrameChg>
      </pc:sldChg>
    </pc:docChg>
  </pc:docChgLst>
  <pc:docChgLst>
    <pc:chgData name="Owen Davies" userId="cbf6aad4-22b0-4e2a-8020-2e36d8d8e433" providerId="ADAL" clId="{B770DCA7-CCDF-ED48-B958-599585CFD648}"/>
    <pc:docChg chg="custSel modSld">
      <pc:chgData name="Owen Davies" userId="cbf6aad4-22b0-4e2a-8020-2e36d8d8e433" providerId="ADAL" clId="{B770DCA7-CCDF-ED48-B958-599585CFD648}" dt="2021-06-29T10:33:16.049" v="172" actId="14100"/>
      <pc:docMkLst>
        <pc:docMk/>
      </pc:docMkLst>
      <pc:sldChg chg="addSp modSp mod">
        <pc:chgData name="Owen Davies" userId="cbf6aad4-22b0-4e2a-8020-2e36d8d8e433" providerId="ADAL" clId="{B770DCA7-CCDF-ED48-B958-599585CFD648}" dt="2021-06-28T14:22:14.070" v="25" actId="1076"/>
        <pc:sldMkLst>
          <pc:docMk/>
          <pc:sldMk cId="0" sldId="257"/>
        </pc:sldMkLst>
        <pc:spChg chg="mod">
          <ac:chgData name="Owen Davies" userId="cbf6aad4-22b0-4e2a-8020-2e36d8d8e433" providerId="ADAL" clId="{B770DCA7-CCDF-ED48-B958-599585CFD648}" dt="2021-06-28T14:21:29.153" v="23" actId="20577"/>
          <ac:spMkLst>
            <pc:docMk/>
            <pc:sldMk cId="0" sldId="257"/>
            <ac:spMk id="6" creationId="{00000000-0000-0000-0000-000000000000}"/>
          </ac:spMkLst>
        </pc:spChg>
        <pc:picChg chg="add mod">
          <ac:chgData name="Owen Davies" userId="cbf6aad4-22b0-4e2a-8020-2e36d8d8e433" providerId="ADAL" clId="{B770DCA7-CCDF-ED48-B958-599585CFD648}" dt="2021-06-28T14:22:14.070" v="25" actId="1076"/>
          <ac:picMkLst>
            <pc:docMk/>
            <pc:sldMk cId="0" sldId="257"/>
            <ac:picMk id="1026" creationId="{50033C27-7B90-E942-9CAC-5CF6B00A716D}"/>
          </ac:picMkLst>
        </pc:picChg>
      </pc:sldChg>
      <pc:sldChg chg="modSp mod">
        <pc:chgData name="Owen Davies" userId="cbf6aad4-22b0-4e2a-8020-2e36d8d8e433" providerId="ADAL" clId="{B770DCA7-CCDF-ED48-B958-599585CFD648}" dt="2021-06-28T14:22:33.266" v="26" actId="14100"/>
        <pc:sldMkLst>
          <pc:docMk/>
          <pc:sldMk cId="0" sldId="259"/>
        </pc:sldMkLst>
        <pc:grpChg chg="mod">
          <ac:chgData name="Owen Davies" userId="cbf6aad4-22b0-4e2a-8020-2e36d8d8e433" providerId="ADAL" clId="{B770DCA7-CCDF-ED48-B958-599585CFD648}" dt="2021-06-28T14:22:33.266" v="26" actId="14100"/>
          <ac:grpSpMkLst>
            <pc:docMk/>
            <pc:sldMk cId="0" sldId="259"/>
            <ac:grpSpMk id="32" creationId="{B26689E1-FA5D-1746-8CEA-819380E88EAC}"/>
          </ac:grpSpMkLst>
        </pc:grpChg>
      </pc:sldChg>
      <pc:sldChg chg="modSp mod">
        <pc:chgData name="Owen Davies" userId="cbf6aad4-22b0-4e2a-8020-2e36d8d8e433" providerId="ADAL" clId="{B770DCA7-CCDF-ED48-B958-599585CFD648}" dt="2021-06-28T14:24:13.621" v="134" actId="20577"/>
        <pc:sldMkLst>
          <pc:docMk/>
          <pc:sldMk cId="0" sldId="265"/>
        </pc:sldMkLst>
        <pc:spChg chg="mod">
          <ac:chgData name="Owen Davies" userId="cbf6aad4-22b0-4e2a-8020-2e36d8d8e433" providerId="ADAL" clId="{B770DCA7-CCDF-ED48-B958-599585CFD648}" dt="2021-06-28T14:24:13.621" v="134" actId="20577"/>
          <ac:spMkLst>
            <pc:docMk/>
            <pc:sldMk cId="0" sldId="265"/>
            <ac:spMk id="7" creationId="{00000000-0000-0000-0000-000000000000}"/>
          </ac:spMkLst>
        </pc:spChg>
      </pc:sldChg>
      <pc:sldChg chg="addSp delSp modSp mod">
        <pc:chgData name="Owen Davies" userId="cbf6aad4-22b0-4e2a-8020-2e36d8d8e433" providerId="ADAL" clId="{B770DCA7-CCDF-ED48-B958-599585CFD648}" dt="2021-06-28T14:38:53.528" v="166" actId="20577"/>
        <pc:sldMkLst>
          <pc:docMk/>
          <pc:sldMk cId="652084253" sldId="278"/>
        </pc:sldMkLst>
        <pc:spChg chg="mod">
          <ac:chgData name="Owen Davies" userId="cbf6aad4-22b0-4e2a-8020-2e36d8d8e433" providerId="ADAL" clId="{B770DCA7-CCDF-ED48-B958-599585CFD648}" dt="2021-06-28T14:38:53.528" v="166" actId="20577"/>
          <ac:spMkLst>
            <pc:docMk/>
            <pc:sldMk cId="652084253" sldId="278"/>
            <ac:spMk id="15" creationId="{DEB08B6B-21F7-4841-808C-17EF86D4CEC4}"/>
          </ac:spMkLst>
        </pc:spChg>
        <pc:picChg chg="add mod">
          <ac:chgData name="Owen Davies" userId="cbf6aad4-22b0-4e2a-8020-2e36d8d8e433" providerId="ADAL" clId="{B770DCA7-CCDF-ED48-B958-599585CFD648}" dt="2021-06-28T14:38:26.551" v="142" actId="1076"/>
          <ac:picMkLst>
            <pc:docMk/>
            <pc:sldMk cId="652084253" sldId="278"/>
            <ac:picMk id="4" creationId="{E15FFECD-DBE9-6547-B11B-B2D9760C888C}"/>
          </ac:picMkLst>
        </pc:picChg>
        <pc:picChg chg="del">
          <ac:chgData name="Owen Davies" userId="cbf6aad4-22b0-4e2a-8020-2e36d8d8e433" providerId="ADAL" clId="{B770DCA7-CCDF-ED48-B958-599585CFD648}" dt="2021-06-28T14:38:00.452" v="135" actId="478"/>
          <ac:picMkLst>
            <pc:docMk/>
            <pc:sldMk cId="652084253" sldId="278"/>
            <ac:picMk id="13" creationId="{0A5B71B6-2298-5B47-ABD0-1A7537C8CB14}"/>
          </ac:picMkLst>
        </pc:picChg>
      </pc:sldChg>
      <pc:sldChg chg="addSp delSp modSp mod">
        <pc:chgData name="Owen Davies" userId="cbf6aad4-22b0-4e2a-8020-2e36d8d8e433" providerId="ADAL" clId="{B770DCA7-CCDF-ED48-B958-599585CFD648}" dt="2021-06-29T10:33:16.049" v="172" actId="14100"/>
        <pc:sldMkLst>
          <pc:docMk/>
          <pc:sldMk cId="2613558498" sldId="285"/>
        </pc:sldMkLst>
        <pc:picChg chg="add mod">
          <ac:chgData name="Owen Davies" userId="cbf6aad4-22b0-4e2a-8020-2e36d8d8e433" providerId="ADAL" clId="{B770DCA7-CCDF-ED48-B958-599585CFD648}" dt="2021-06-29T10:33:16.049" v="172" actId="14100"/>
          <ac:picMkLst>
            <pc:docMk/>
            <pc:sldMk cId="2613558498" sldId="285"/>
            <ac:picMk id="4" creationId="{12E1637F-B4C9-FB49-9206-EEDF7C02C28F}"/>
          </ac:picMkLst>
        </pc:picChg>
        <pc:picChg chg="del">
          <ac:chgData name="Owen Davies" userId="cbf6aad4-22b0-4e2a-8020-2e36d8d8e433" providerId="ADAL" clId="{B770DCA7-CCDF-ED48-B958-599585CFD648}" dt="2021-06-29T10:32:58.497" v="167" actId="478"/>
          <ac:picMkLst>
            <pc:docMk/>
            <pc:sldMk cId="2613558498" sldId="285"/>
            <ac:picMk id="15" creationId="{89CBFEED-03D2-A94B-94A1-148F9B38DC1D}"/>
          </ac:picMkLst>
        </pc:picChg>
      </pc:sldChg>
    </pc:docChg>
  </pc:docChgLst>
  <pc:docChgLst>
    <pc:chgData name="Ieuan Best" userId="a016bbdb-405f-4159-82c8-8028c1c503da" providerId="ADAL" clId="{FD81C0CD-F8CA-D94C-A818-BE76C0774962}"/>
    <pc:docChg chg="undo redo custSel addSld delSld modSld">
      <pc:chgData name="Ieuan Best" userId="a016bbdb-405f-4159-82c8-8028c1c503da" providerId="ADAL" clId="{FD81C0CD-F8CA-D94C-A818-BE76C0774962}" dt="2021-10-08T11:41:44.867" v="284" actId="20577"/>
      <pc:docMkLst>
        <pc:docMk/>
      </pc:docMkLst>
      <pc:sldChg chg="delSp modSp mod">
        <pc:chgData name="Ieuan Best" userId="a016bbdb-405f-4159-82c8-8028c1c503da" providerId="ADAL" clId="{FD81C0CD-F8CA-D94C-A818-BE76C0774962}" dt="2021-10-08T11:12:48.159" v="149" actId="1076"/>
        <pc:sldMkLst>
          <pc:docMk/>
          <pc:sldMk cId="0" sldId="257"/>
        </pc:sldMkLst>
        <pc:spChg chg="mod">
          <ac:chgData name="Ieuan Best" userId="a016bbdb-405f-4159-82c8-8028c1c503da" providerId="ADAL" clId="{FD81C0CD-F8CA-D94C-A818-BE76C0774962}" dt="2021-10-08T09:32:48.887" v="15" actId="20577"/>
          <ac:spMkLst>
            <pc:docMk/>
            <pc:sldMk cId="0" sldId="257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2:42.895" v="147" actId="478"/>
          <ac:spMkLst>
            <pc:docMk/>
            <pc:sldMk cId="0" sldId="257"/>
            <ac:spMk id="3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11:12:48.159" v="149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2:43.997" v="148" actId="478"/>
          <ac:spMkLst>
            <pc:docMk/>
            <pc:sldMk cId="0" sldId="257"/>
            <ac:spMk id="14" creationId="{A32658CE-BFDF-0F41-9CAC-C05E2C4523B9}"/>
          </ac:spMkLst>
        </pc:spChg>
      </pc:sldChg>
      <pc:sldChg chg="addSp delSp modSp mod">
        <pc:chgData name="Ieuan Best" userId="a016bbdb-405f-4159-82c8-8028c1c503da" providerId="ADAL" clId="{FD81C0CD-F8CA-D94C-A818-BE76C0774962}" dt="2021-10-08T11:13:03.174" v="152" actId="478"/>
        <pc:sldMkLst>
          <pc:docMk/>
          <pc:sldMk cId="0" sldId="258"/>
        </pc:sldMkLst>
        <pc:spChg chg="mod">
          <ac:chgData name="Ieuan Best" userId="a016bbdb-405f-4159-82c8-8028c1c503da" providerId="ADAL" clId="{FD81C0CD-F8CA-D94C-A818-BE76C0774962}" dt="2021-10-08T09:38:19.153" v="23" actId="20577"/>
          <ac:spMkLst>
            <pc:docMk/>
            <pc:sldMk cId="0" sldId="258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2:58.637" v="150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2:58.637" v="150" actId="478"/>
          <ac:spMkLst>
            <pc:docMk/>
            <pc:sldMk cId="0" sldId="258"/>
            <ac:spMk id="9" creationId="{6FDC745A-322A-1E49-8AA1-BC949404EACD}"/>
          </ac:spMkLst>
        </pc:spChg>
        <pc:spChg chg="del">
          <ac:chgData name="Ieuan Best" userId="a016bbdb-405f-4159-82c8-8028c1c503da" providerId="ADAL" clId="{FD81C0CD-F8CA-D94C-A818-BE76C0774962}" dt="2021-10-08T11:12:58.637" v="150" actId="478"/>
          <ac:spMkLst>
            <pc:docMk/>
            <pc:sldMk cId="0" sldId="258"/>
            <ac:spMk id="10" creationId="{90A8E3E0-45C8-CD4B-847B-94B4214783A1}"/>
          </ac:spMkLst>
        </pc:spChg>
        <pc:spChg chg="add mod">
          <ac:chgData name="Ieuan Best" userId="a016bbdb-405f-4159-82c8-8028c1c503da" providerId="ADAL" clId="{FD81C0CD-F8CA-D94C-A818-BE76C0774962}" dt="2021-10-08T11:12:58.951" v="151"/>
          <ac:spMkLst>
            <pc:docMk/>
            <pc:sldMk cId="0" sldId="258"/>
            <ac:spMk id="11" creationId="{BB459A04-D8F0-9B42-A27E-4BDF7650B4BA}"/>
          </ac:spMkLst>
        </pc:spChg>
        <pc:picChg chg="del">
          <ac:chgData name="Ieuan Best" userId="a016bbdb-405f-4159-82c8-8028c1c503da" providerId="ADAL" clId="{FD81C0CD-F8CA-D94C-A818-BE76C0774962}" dt="2021-10-08T11:13:03.174" v="152" actId="478"/>
          <ac:picMkLst>
            <pc:docMk/>
            <pc:sldMk cId="0" sldId="258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3:09.111" v="155"/>
        <pc:sldMkLst>
          <pc:docMk/>
          <pc:sldMk cId="0" sldId="259"/>
        </pc:sldMkLst>
        <pc:spChg chg="del">
          <ac:chgData name="Ieuan Best" userId="a016bbdb-405f-4159-82c8-8028c1c503da" providerId="ADAL" clId="{FD81C0CD-F8CA-D94C-A818-BE76C0774962}" dt="2021-10-08T11:13:08.141" v="154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09:39:43.460" v="48" actId="20577"/>
          <ac:spMkLst>
            <pc:docMk/>
            <pc:sldMk cId="0" sldId="259"/>
            <ac:spMk id="14" creationId="{027DB72B-2B13-484F-93E3-ABE6949EDF8F}"/>
          </ac:spMkLst>
        </pc:spChg>
        <pc:spChg chg="del">
          <ac:chgData name="Ieuan Best" userId="a016bbdb-405f-4159-82c8-8028c1c503da" providerId="ADAL" clId="{FD81C0CD-F8CA-D94C-A818-BE76C0774962}" dt="2021-10-08T11:13:08.141" v="154" actId="478"/>
          <ac:spMkLst>
            <pc:docMk/>
            <pc:sldMk cId="0" sldId="259"/>
            <ac:spMk id="15" creationId="{ACC54139-E3A7-8145-B22C-57D63D8E4144}"/>
          </ac:spMkLst>
        </pc:spChg>
        <pc:spChg chg="del">
          <ac:chgData name="Ieuan Best" userId="a016bbdb-405f-4159-82c8-8028c1c503da" providerId="ADAL" clId="{FD81C0CD-F8CA-D94C-A818-BE76C0774962}" dt="2021-10-08T11:13:08.141" v="154" actId="478"/>
          <ac:spMkLst>
            <pc:docMk/>
            <pc:sldMk cId="0" sldId="259"/>
            <ac:spMk id="16" creationId="{1FDCC49A-B4D6-0040-BE70-C7DA5157CABE}"/>
          </ac:spMkLst>
        </pc:spChg>
        <pc:spChg chg="add mod">
          <ac:chgData name="Ieuan Best" userId="a016bbdb-405f-4159-82c8-8028c1c503da" providerId="ADAL" clId="{FD81C0CD-F8CA-D94C-A818-BE76C0774962}" dt="2021-10-08T11:13:09.111" v="155"/>
          <ac:spMkLst>
            <pc:docMk/>
            <pc:sldMk cId="0" sldId="259"/>
            <ac:spMk id="17" creationId="{28B0F638-B1A6-0440-AFBD-765536FE04DD}"/>
          </ac:spMkLst>
        </pc:spChg>
        <pc:picChg chg="del">
          <ac:chgData name="Ieuan Best" userId="a016bbdb-405f-4159-82c8-8028c1c503da" providerId="ADAL" clId="{FD81C0CD-F8CA-D94C-A818-BE76C0774962}" dt="2021-10-08T11:13:05.637" v="153" actId="478"/>
          <ac:picMkLst>
            <pc:docMk/>
            <pc:sldMk cId="0" sldId="259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3:52.573" v="174" actId="478"/>
        <pc:sldMkLst>
          <pc:docMk/>
          <pc:sldMk cId="0" sldId="260"/>
        </pc:sldMkLst>
        <pc:spChg chg="del">
          <ac:chgData name="Ieuan Best" userId="a016bbdb-405f-4159-82c8-8028c1c503da" providerId="ADAL" clId="{FD81C0CD-F8CA-D94C-A818-BE76C0774962}" dt="2021-10-08T11:13:49.708" v="172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3:49.708" v="172" actId="478"/>
          <ac:spMkLst>
            <pc:docMk/>
            <pc:sldMk cId="0" sldId="260"/>
            <ac:spMk id="11" creationId="{B06B88A7-09FF-934A-8ADD-D413712A152D}"/>
          </ac:spMkLst>
        </pc:spChg>
        <pc:spChg chg="del">
          <ac:chgData name="Ieuan Best" userId="a016bbdb-405f-4159-82c8-8028c1c503da" providerId="ADAL" clId="{FD81C0CD-F8CA-D94C-A818-BE76C0774962}" dt="2021-10-08T11:13:49.708" v="172" actId="478"/>
          <ac:spMkLst>
            <pc:docMk/>
            <pc:sldMk cId="0" sldId="260"/>
            <ac:spMk id="12" creationId="{F0E9738A-BF53-6F4A-93AB-6299B2272E10}"/>
          </ac:spMkLst>
        </pc:spChg>
        <pc:spChg chg="add mod">
          <ac:chgData name="Ieuan Best" userId="a016bbdb-405f-4159-82c8-8028c1c503da" providerId="ADAL" clId="{FD81C0CD-F8CA-D94C-A818-BE76C0774962}" dt="2021-10-08T11:13:50.642" v="173"/>
          <ac:spMkLst>
            <pc:docMk/>
            <pc:sldMk cId="0" sldId="260"/>
            <ac:spMk id="13" creationId="{560CB243-8C2C-1C4F-ADE2-E5A49FB121F4}"/>
          </ac:spMkLst>
        </pc:spChg>
        <pc:picChg chg="del">
          <ac:chgData name="Ieuan Best" userId="a016bbdb-405f-4159-82c8-8028c1c503da" providerId="ADAL" clId="{FD81C0CD-F8CA-D94C-A818-BE76C0774962}" dt="2021-10-08T11:13:52.573" v="174" actId="478"/>
          <ac:picMkLst>
            <pc:docMk/>
            <pc:sldMk cId="0" sldId="260"/>
            <ac:picMk id="5" creationId="{00000000-0000-0000-0000-000000000000}"/>
          </ac:picMkLst>
        </pc:picChg>
      </pc:sldChg>
      <pc:sldChg chg="modSp mod">
        <pc:chgData name="Ieuan Best" userId="a016bbdb-405f-4159-82c8-8028c1c503da" providerId="ADAL" clId="{FD81C0CD-F8CA-D94C-A818-BE76C0774962}" dt="2021-10-08T09:31:57.495" v="14" actId="20577"/>
        <pc:sldMkLst>
          <pc:docMk/>
          <pc:sldMk cId="0" sldId="264"/>
        </pc:sldMkLst>
        <pc:spChg chg="mod">
          <ac:chgData name="Ieuan Best" userId="a016bbdb-405f-4159-82c8-8028c1c503da" providerId="ADAL" clId="{FD81C0CD-F8CA-D94C-A818-BE76C0774962}" dt="2021-10-08T09:31:57.495" v="14" actId="20577"/>
          <ac:spMkLst>
            <pc:docMk/>
            <pc:sldMk cId="0" sldId="264"/>
            <ac:spMk id="21" creationId="{7CC94597-AEAB-D34E-86CB-6238E2BC0578}"/>
          </ac:spMkLst>
        </pc:spChg>
      </pc:sldChg>
      <pc:sldChg chg="add del">
        <pc:chgData name="Ieuan Best" userId="a016bbdb-405f-4159-82c8-8028c1c503da" providerId="ADAL" clId="{FD81C0CD-F8CA-D94C-A818-BE76C0774962}" dt="2021-10-08T11:07:34.827" v="143"/>
        <pc:sldMkLst>
          <pc:docMk/>
          <pc:sldMk cId="0" sldId="265"/>
        </pc:sldMkLst>
      </pc:sldChg>
      <pc:sldChg chg="addSp delSp modSp mod">
        <pc:chgData name="Ieuan Best" userId="a016bbdb-405f-4159-82c8-8028c1c503da" providerId="ADAL" clId="{FD81C0CD-F8CA-D94C-A818-BE76C0774962}" dt="2021-10-08T11:13:17.277" v="158" actId="478"/>
        <pc:sldMkLst>
          <pc:docMk/>
          <pc:sldMk cId="2166445846" sldId="267"/>
        </pc:sldMkLst>
        <pc:spChg chg="del">
          <ac:chgData name="Ieuan Best" userId="a016bbdb-405f-4159-82c8-8028c1c503da" providerId="ADAL" clId="{FD81C0CD-F8CA-D94C-A818-BE76C0774962}" dt="2021-10-08T11:13:14.055" v="156" actId="478"/>
          <ac:spMkLst>
            <pc:docMk/>
            <pc:sldMk cId="2166445846" sldId="267"/>
            <ac:spMk id="3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3:14.055" v="156" actId="478"/>
          <ac:spMkLst>
            <pc:docMk/>
            <pc:sldMk cId="2166445846" sldId="267"/>
            <ac:spMk id="13" creationId="{CC70DC06-6932-314A-802E-1D4B7E1998E0}"/>
          </ac:spMkLst>
        </pc:spChg>
        <pc:spChg chg="del">
          <ac:chgData name="Ieuan Best" userId="a016bbdb-405f-4159-82c8-8028c1c503da" providerId="ADAL" clId="{FD81C0CD-F8CA-D94C-A818-BE76C0774962}" dt="2021-10-08T11:13:14.055" v="156" actId="478"/>
          <ac:spMkLst>
            <pc:docMk/>
            <pc:sldMk cId="2166445846" sldId="267"/>
            <ac:spMk id="14" creationId="{3F738381-41C7-1B46-BBF3-74544DEC925F}"/>
          </ac:spMkLst>
        </pc:spChg>
        <pc:spChg chg="add mod">
          <ac:chgData name="Ieuan Best" userId="a016bbdb-405f-4159-82c8-8028c1c503da" providerId="ADAL" clId="{FD81C0CD-F8CA-D94C-A818-BE76C0774962}" dt="2021-10-08T11:13:15.153" v="157"/>
          <ac:spMkLst>
            <pc:docMk/>
            <pc:sldMk cId="2166445846" sldId="267"/>
            <ac:spMk id="17" creationId="{940672E6-16AC-0147-AD40-32D162475F9F}"/>
          </ac:spMkLst>
        </pc:spChg>
        <pc:picChg chg="del">
          <ac:chgData name="Ieuan Best" userId="a016bbdb-405f-4159-82c8-8028c1c503da" providerId="ADAL" clId="{FD81C0CD-F8CA-D94C-A818-BE76C0774962}" dt="2021-10-08T11:13:17.277" v="158" actId="478"/>
          <ac:picMkLst>
            <pc:docMk/>
            <pc:sldMk cId="2166445846" sldId="267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3:24.470" v="161" actId="478"/>
        <pc:sldMkLst>
          <pc:docMk/>
          <pc:sldMk cId="2427501406" sldId="268"/>
        </pc:sldMkLst>
        <pc:spChg chg="del">
          <ac:chgData name="Ieuan Best" userId="a016bbdb-405f-4159-82c8-8028c1c503da" providerId="ADAL" clId="{FD81C0CD-F8CA-D94C-A818-BE76C0774962}" dt="2021-10-08T11:13:21.542" v="159" actId="478"/>
          <ac:spMkLst>
            <pc:docMk/>
            <pc:sldMk cId="2427501406" sldId="268"/>
            <ac:spMk id="3" creationId="{00000000-0000-0000-0000-000000000000}"/>
          </ac:spMkLst>
        </pc:spChg>
        <pc:spChg chg="add mod">
          <ac:chgData name="Ieuan Best" userId="a016bbdb-405f-4159-82c8-8028c1c503da" providerId="ADAL" clId="{FD81C0CD-F8CA-D94C-A818-BE76C0774962}" dt="2021-10-08T11:13:22.479" v="160"/>
          <ac:spMkLst>
            <pc:docMk/>
            <pc:sldMk cId="2427501406" sldId="268"/>
            <ac:spMk id="13" creationId="{4B8D2A29-4D54-DB4F-ACB5-7F1AFA59418B}"/>
          </ac:spMkLst>
        </pc:spChg>
        <pc:spChg chg="del">
          <ac:chgData name="Ieuan Best" userId="a016bbdb-405f-4159-82c8-8028c1c503da" providerId="ADAL" clId="{FD81C0CD-F8CA-D94C-A818-BE76C0774962}" dt="2021-10-08T11:13:21.542" v="159" actId="478"/>
          <ac:spMkLst>
            <pc:docMk/>
            <pc:sldMk cId="2427501406" sldId="268"/>
            <ac:spMk id="17" creationId="{C52A7078-80D7-6849-868B-A0048A6BA317}"/>
          </ac:spMkLst>
        </pc:spChg>
        <pc:spChg chg="del">
          <ac:chgData name="Ieuan Best" userId="a016bbdb-405f-4159-82c8-8028c1c503da" providerId="ADAL" clId="{FD81C0CD-F8CA-D94C-A818-BE76C0774962}" dt="2021-10-08T11:13:21.542" v="159" actId="478"/>
          <ac:spMkLst>
            <pc:docMk/>
            <pc:sldMk cId="2427501406" sldId="268"/>
            <ac:spMk id="18" creationId="{3ADDB38D-9567-4242-B6C5-0A1DFBB1E059}"/>
          </ac:spMkLst>
        </pc:spChg>
        <pc:picChg chg="del">
          <ac:chgData name="Ieuan Best" userId="a016bbdb-405f-4159-82c8-8028c1c503da" providerId="ADAL" clId="{FD81C0CD-F8CA-D94C-A818-BE76C0774962}" dt="2021-10-08T11:13:24.470" v="161" actId="478"/>
          <ac:picMkLst>
            <pc:docMk/>
            <pc:sldMk cId="2427501406" sldId="268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3:30.751" v="164" actId="478"/>
        <pc:sldMkLst>
          <pc:docMk/>
          <pc:sldMk cId="2328416773" sldId="269"/>
        </pc:sldMkLst>
        <pc:spChg chg="del">
          <ac:chgData name="Ieuan Best" userId="a016bbdb-405f-4159-82c8-8028c1c503da" providerId="ADAL" clId="{FD81C0CD-F8CA-D94C-A818-BE76C0774962}" dt="2021-10-08T11:13:27.367" v="162" actId="478"/>
          <ac:spMkLst>
            <pc:docMk/>
            <pc:sldMk cId="2328416773" sldId="269"/>
            <ac:spMk id="3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3:27.367" v="162" actId="478"/>
          <ac:spMkLst>
            <pc:docMk/>
            <pc:sldMk cId="2328416773" sldId="269"/>
            <ac:spMk id="39" creationId="{D41FF242-7368-7141-A2B0-C41861CADA3D}"/>
          </ac:spMkLst>
        </pc:spChg>
        <pc:spChg chg="del">
          <ac:chgData name="Ieuan Best" userId="a016bbdb-405f-4159-82c8-8028c1c503da" providerId="ADAL" clId="{FD81C0CD-F8CA-D94C-A818-BE76C0774962}" dt="2021-10-08T11:13:27.367" v="162" actId="478"/>
          <ac:spMkLst>
            <pc:docMk/>
            <pc:sldMk cId="2328416773" sldId="269"/>
            <ac:spMk id="40" creationId="{BA52DB0C-DD9F-484A-B8B7-A88409960276}"/>
          </ac:spMkLst>
        </pc:spChg>
        <pc:spChg chg="add mod">
          <ac:chgData name="Ieuan Best" userId="a016bbdb-405f-4159-82c8-8028c1c503da" providerId="ADAL" clId="{FD81C0CD-F8CA-D94C-A818-BE76C0774962}" dt="2021-10-08T11:13:28.108" v="163"/>
          <ac:spMkLst>
            <pc:docMk/>
            <pc:sldMk cId="2328416773" sldId="269"/>
            <ac:spMk id="41" creationId="{9B4781AD-929C-464D-9253-8BBE99DBC356}"/>
          </ac:spMkLst>
        </pc:spChg>
        <pc:picChg chg="del">
          <ac:chgData name="Ieuan Best" userId="a016bbdb-405f-4159-82c8-8028c1c503da" providerId="ADAL" clId="{FD81C0CD-F8CA-D94C-A818-BE76C0774962}" dt="2021-10-08T11:13:30.751" v="164" actId="478"/>
          <ac:picMkLst>
            <pc:docMk/>
            <pc:sldMk cId="2328416773" sldId="269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3:38.012" v="168"/>
        <pc:sldMkLst>
          <pc:docMk/>
          <pc:sldMk cId="2161301010" sldId="270"/>
        </pc:sldMkLst>
        <pc:spChg chg="del">
          <ac:chgData name="Ieuan Best" userId="a016bbdb-405f-4159-82c8-8028c1c503da" providerId="ADAL" clId="{FD81C0CD-F8CA-D94C-A818-BE76C0774962}" dt="2021-10-08T11:13:37.687" v="167" actId="478"/>
          <ac:spMkLst>
            <pc:docMk/>
            <pc:sldMk cId="2161301010" sldId="270"/>
            <ac:spMk id="3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3:37.687" v="167" actId="478"/>
          <ac:spMkLst>
            <pc:docMk/>
            <pc:sldMk cId="2161301010" sldId="270"/>
            <ac:spMk id="12" creationId="{3A49636D-250D-234E-9E53-39B3577F3B5A}"/>
          </ac:spMkLst>
        </pc:spChg>
        <pc:spChg chg="del">
          <ac:chgData name="Ieuan Best" userId="a016bbdb-405f-4159-82c8-8028c1c503da" providerId="ADAL" clId="{FD81C0CD-F8CA-D94C-A818-BE76C0774962}" dt="2021-10-08T11:13:37.687" v="167" actId="478"/>
          <ac:spMkLst>
            <pc:docMk/>
            <pc:sldMk cId="2161301010" sldId="270"/>
            <ac:spMk id="13" creationId="{B6D4B639-AE84-AD4F-A964-74DC58356125}"/>
          </ac:spMkLst>
        </pc:spChg>
        <pc:spChg chg="add del mod">
          <ac:chgData name="Ieuan Best" userId="a016bbdb-405f-4159-82c8-8028c1c503da" providerId="ADAL" clId="{FD81C0CD-F8CA-D94C-A818-BE76C0774962}" dt="2021-10-08T11:13:36.739" v="166"/>
          <ac:spMkLst>
            <pc:docMk/>
            <pc:sldMk cId="2161301010" sldId="270"/>
            <ac:spMk id="14" creationId="{00FBF191-03FA-0247-9F32-A1B4A782F78C}"/>
          </ac:spMkLst>
        </pc:spChg>
        <pc:spChg chg="add mod">
          <ac:chgData name="Ieuan Best" userId="a016bbdb-405f-4159-82c8-8028c1c503da" providerId="ADAL" clId="{FD81C0CD-F8CA-D94C-A818-BE76C0774962}" dt="2021-10-08T11:13:38.012" v="168"/>
          <ac:spMkLst>
            <pc:docMk/>
            <pc:sldMk cId="2161301010" sldId="270"/>
            <ac:spMk id="15" creationId="{2B0C6F6F-14AE-DD41-B345-E21630F8D11A}"/>
          </ac:spMkLst>
        </pc:spChg>
      </pc:sldChg>
      <pc:sldChg chg="addSp delSp modSp mod">
        <pc:chgData name="Ieuan Best" userId="a016bbdb-405f-4159-82c8-8028c1c503da" providerId="ADAL" clId="{FD81C0CD-F8CA-D94C-A818-BE76C0774962}" dt="2021-10-08T11:13:45.967" v="171" actId="478"/>
        <pc:sldMkLst>
          <pc:docMk/>
          <pc:sldMk cId="2088904046" sldId="271"/>
        </pc:sldMkLst>
        <pc:spChg chg="del">
          <ac:chgData name="Ieuan Best" userId="a016bbdb-405f-4159-82c8-8028c1c503da" providerId="ADAL" clId="{FD81C0CD-F8CA-D94C-A818-BE76C0774962}" dt="2021-10-08T11:13:43.567" v="169" actId="478"/>
          <ac:spMkLst>
            <pc:docMk/>
            <pc:sldMk cId="2088904046" sldId="271"/>
            <ac:spMk id="3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09:41:36.593" v="55" actId="20577"/>
          <ac:spMkLst>
            <pc:docMk/>
            <pc:sldMk cId="2088904046" sldId="271"/>
            <ac:spMk id="4" creationId="{673EE904-BD7F-054E-A77C-EF9201E37FC4}"/>
          </ac:spMkLst>
        </pc:spChg>
        <pc:spChg chg="del">
          <ac:chgData name="Ieuan Best" userId="a016bbdb-405f-4159-82c8-8028c1c503da" providerId="ADAL" clId="{FD81C0CD-F8CA-D94C-A818-BE76C0774962}" dt="2021-10-08T11:13:43.567" v="169" actId="478"/>
          <ac:spMkLst>
            <pc:docMk/>
            <pc:sldMk cId="2088904046" sldId="271"/>
            <ac:spMk id="11" creationId="{D38C88D4-A616-654A-BD06-FB2494B3833D}"/>
          </ac:spMkLst>
        </pc:spChg>
        <pc:spChg chg="del">
          <ac:chgData name="Ieuan Best" userId="a016bbdb-405f-4159-82c8-8028c1c503da" providerId="ADAL" clId="{FD81C0CD-F8CA-D94C-A818-BE76C0774962}" dt="2021-10-08T11:13:43.567" v="169" actId="478"/>
          <ac:spMkLst>
            <pc:docMk/>
            <pc:sldMk cId="2088904046" sldId="271"/>
            <ac:spMk id="12" creationId="{1503B40C-5194-9546-A40A-8F3324B3E71C}"/>
          </ac:spMkLst>
        </pc:spChg>
        <pc:spChg chg="add mod">
          <ac:chgData name="Ieuan Best" userId="a016bbdb-405f-4159-82c8-8028c1c503da" providerId="ADAL" clId="{FD81C0CD-F8CA-D94C-A818-BE76C0774962}" dt="2021-10-08T11:13:43.841" v="170"/>
          <ac:spMkLst>
            <pc:docMk/>
            <pc:sldMk cId="2088904046" sldId="271"/>
            <ac:spMk id="13" creationId="{3C8DE657-9BA2-8A4D-B50A-2A991CADD88E}"/>
          </ac:spMkLst>
        </pc:spChg>
        <pc:picChg chg="del">
          <ac:chgData name="Ieuan Best" userId="a016bbdb-405f-4159-82c8-8028c1c503da" providerId="ADAL" clId="{FD81C0CD-F8CA-D94C-A818-BE76C0774962}" dt="2021-10-08T11:13:45.967" v="171" actId="478"/>
          <ac:picMkLst>
            <pc:docMk/>
            <pc:sldMk cId="2088904046" sldId="271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3:58.751" v="177" actId="478"/>
        <pc:sldMkLst>
          <pc:docMk/>
          <pc:sldMk cId="1511425767" sldId="272"/>
        </pc:sldMkLst>
        <pc:spChg chg="del">
          <ac:chgData name="Ieuan Best" userId="a016bbdb-405f-4159-82c8-8028c1c503da" providerId="ADAL" clId="{FD81C0CD-F8CA-D94C-A818-BE76C0774962}" dt="2021-10-08T11:13:56.334" v="175" actId="478"/>
          <ac:spMkLst>
            <pc:docMk/>
            <pc:sldMk cId="1511425767" sldId="272"/>
            <ac:spMk id="3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3:56.334" v="175" actId="478"/>
          <ac:spMkLst>
            <pc:docMk/>
            <pc:sldMk cId="1511425767" sldId="272"/>
            <ac:spMk id="10" creationId="{0B592E79-748B-004E-A2DF-9139A8E00E84}"/>
          </ac:spMkLst>
        </pc:spChg>
        <pc:spChg chg="del">
          <ac:chgData name="Ieuan Best" userId="a016bbdb-405f-4159-82c8-8028c1c503da" providerId="ADAL" clId="{FD81C0CD-F8CA-D94C-A818-BE76C0774962}" dt="2021-10-08T11:13:56.334" v="175" actId="478"/>
          <ac:spMkLst>
            <pc:docMk/>
            <pc:sldMk cId="1511425767" sldId="272"/>
            <ac:spMk id="11" creationId="{452A4A31-C30C-A347-A22A-F19C24659303}"/>
          </ac:spMkLst>
        </pc:spChg>
        <pc:spChg chg="add mod">
          <ac:chgData name="Ieuan Best" userId="a016bbdb-405f-4159-82c8-8028c1c503da" providerId="ADAL" clId="{FD81C0CD-F8CA-D94C-A818-BE76C0774962}" dt="2021-10-08T11:13:56.698" v="176"/>
          <ac:spMkLst>
            <pc:docMk/>
            <pc:sldMk cId="1511425767" sldId="272"/>
            <ac:spMk id="12" creationId="{6573D4E6-B90B-F64D-8A0C-4ADCAA6734B3}"/>
          </ac:spMkLst>
        </pc:spChg>
        <pc:picChg chg="del">
          <ac:chgData name="Ieuan Best" userId="a016bbdb-405f-4159-82c8-8028c1c503da" providerId="ADAL" clId="{FD81C0CD-F8CA-D94C-A818-BE76C0774962}" dt="2021-10-08T11:13:58.751" v="177" actId="478"/>
          <ac:picMkLst>
            <pc:docMk/>
            <pc:sldMk cId="1511425767" sldId="272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4:12.407" v="184" actId="478"/>
        <pc:sldMkLst>
          <pc:docMk/>
          <pc:sldMk cId="779513121" sldId="273"/>
        </pc:sldMkLst>
        <pc:spChg chg="del">
          <ac:chgData name="Ieuan Best" userId="a016bbdb-405f-4159-82c8-8028c1c503da" providerId="ADAL" clId="{FD81C0CD-F8CA-D94C-A818-BE76C0774962}" dt="2021-10-08T11:14:09.846" v="182" actId="478"/>
          <ac:spMkLst>
            <pc:docMk/>
            <pc:sldMk cId="779513121" sldId="273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4:09.846" v="182" actId="478"/>
          <ac:spMkLst>
            <pc:docMk/>
            <pc:sldMk cId="779513121" sldId="273"/>
            <ac:spMk id="11" creationId="{2AAAC252-D90A-5643-B660-673B43A753B9}"/>
          </ac:spMkLst>
        </pc:spChg>
        <pc:spChg chg="add mod">
          <ac:chgData name="Ieuan Best" userId="a016bbdb-405f-4159-82c8-8028c1c503da" providerId="ADAL" clId="{FD81C0CD-F8CA-D94C-A818-BE76C0774962}" dt="2021-10-08T11:14:10.712" v="183"/>
          <ac:spMkLst>
            <pc:docMk/>
            <pc:sldMk cId="779513121" sldId="273"/>
            <ac:spMk id="13" creationId="{5F0689FF-FBA1-9E40-888A-A1507AA4FDFA}"/>
          </ac:spMkLst>
        </pc:spChg>
        <pc:spChg chg="del">
          <ac:chgData name="Ieuan Best" userId="a016bbdb-405f-4159-82c8-8028c1c503da" providerId="ADAL" clId="{FD81C0CD-F8CA-D94C-A818-BE76C0774962}" dt="2021-10-08T11:14:09.846" v="182" actId="478"/>
          <ac:spMkLst>
            <pc:docMk/>
            <pc:sldMk cId="779513121" sldId="273"/>
            <ac:spMk id="15" creationId="{BEB2B46E-5D3F-E746-B25B-F5272D6050C3}"/>
          </ac:spMkLst>
        </pc:spChg>
        <pc:picChg chg="del">
          <ac:chgData name="Ieuan Best" userId="a016bbdb-405f-4159-82c8-8028c1c503da" providerId="ADAL" clId="{FD81C0CD-F8CA-D94C-A818-BE76C0774962}" dt="2021-10-08T11:14:12.407" v="184" actId="478"/>
          <ac:picMkLst>
            <pc:docMk/>
            <pc:sldMk cId="779513121" sldId="273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4:19.518" v="187" actId="478"/>
        <pc:sldMkLst>
          <pc:docMk/>
          <pc:sldMk cId="250692848" sldId="274"/>
        </pc:sldMkLst>
        <pc:spChg chg="del">
          <ac:chgData name="Ieuan Best" userId="a016bbdb-405f-4159-82c8-8028c1c503da" providerId="ADAL" clId="{FD81C0CD-F8CA-D94C-A818-BE76C0774962}" dt="2021-10-08T11:14:16.886" v="185" actId="478"/>
          <ac:spMkLst>
            <pc:docMk/>
            <pc:sldMk cId="250692848" sldId="274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4:16.886" v="185" actId="478"/>
          <ac:spMkLst>
            <pc:docMk/>
            <pc:sldMk cId="250692848" sldId="274"/>
            <ac:spMk id="12" creationId="{72FE9EE2-311E-BE46-B77F-34B6DEBA08BC}"/>
          </ac:spMkLst>
        </pc:spChg>
        <pc:spChg chg="del">
          <ac:chgData name="Ieuan Best" userId="a016bbdb-405f-4159-82c8-8028c1c503da" providerId="ADAL" clId="{FD81C0CD-F8CA-D94C-A818-BE76C0774962}" dt="2021-10-08T11:14:16.886" v="185" actId="478"/>
          <ac:spMkLst>
            <pc:docMk/>
            <pc:sldMk cId="250692848" sldId="274"/>
            <ac:spMk id="13" creationId="{7CC93F2C-1808-4346-B212-A197343832E7}"/>
          </ac:spMkLst>
        </pc:spChg>
        <pc:spChg chg="add mod">
          <ac:chgData name="Ieuan Best" userId="a016bbdb-405f-4159-82c8-8028c1c503da" providerId="ADAL" clId="{FD81C0CD-F8CA-D94C-A818-BE76C0774962}" dt="2021-10-08T11:14:17.151" v="186"/>
          <ac:spMkLst>
            <pc:docMk/>
            <pc:sldMk cId="250692848" sldId="274"/>
            <ac:spMk id="16" creationId="{F9C5087C-B0EF-224D-BCCB-12CF655FADB1}"/>
          </ac:spMkLst>
        </pc:spChg>
        <pc:picChg chg="del">
          <ac:chgData name="Ieuan Best" userId="a016bbdb-405f-4159-82c8-8028c1c503da" providerId="ADAL" clId="{FD81C0CD-F8CA-D94C-A818-BE76C0774962}" dt="2021-10-08T11:14:19.518" v="187" actId="478"/>
          <ac:picMkLst>
            <pc:docMk/>
            <pc:sldMk cId="250692848" sldId="274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4:46.118" v="190" actId="478"/>
        <pc:sldMkLst>
          <pc:docMk/>
          <pc:sldMk cId="2284236421" sldId="275"/>
        </pc:sldMkLst>
        <pc:spChg chg="del">
          <ac:chgData name="Ieuan Best" userId="a016bbdb-405f-4159-82c8-8028c1c503da" providerId="ADAL" clId="{FD81C0CD-F8CA-D94C-A818-BE76C0774962}" dt="2021-10-08T11:14:42.934" v="188" actId="478"/>
          <ac:spMkLst>
            <pc:docMk/>
            <pc:sldMk cId="2284236421" sldId="275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4:42.934" v="188" actId="478"/>
          <ac:spMkLst>
            <pc:docMk/>
            <pc:sldMk cId="2284236421" sldId="275"/>
            <ac:spMk id="11" creationId="{C2DC77CE-F8F6-1D49-9C48-2404C18FA5BB}"/>
          </ac:spMkLst>
        </pc:spChg>
        <pc:spChg chg="del">
          <ac:chgData name="Ieuan Best" userId="a016bbdb-405f-4159-82c8-8028c1c503da" providerId="ADAL" clId="{FD81C0CD-F8CA-D94C-A818-BE76C0774962}" dt="2021-10-08T11:14:42.934" v="188" actId="478"/>
          <ac:spMkLst>
            <pc:docMk/>
            <pc:sldMk cId="2284236421" sldId="275"/>
            <ac:spMk id="12" creationId="{54687954-348F-A640-A65E-B377C855BEBB}"/>
          </ac:spMkLst>
        </pc:spChg>
        <pc:spChg chg="add mod">
          <ac:chgData name="Ieuan Best" userId="a016bbdb-405f-4159-82c8-8028c1c503da" providerId="ADAL" clId="{FD81C0CD-F8CA-D94C-A818-BE76C0774962}" dt="2021-10-08T11:14:43.581" v="189"/>
          <ac:spMkLst>
            <pc:docMk/>
            <pc:sldMk cId="2284236421" sldId="275"/>
            <ac:spMk id="13" creationId="{2CD2054F-BB2E-BC4C-99C3-6BB3F888AA51}"/>
          </ac:spMkLst>
        </pc:spChg>
        <pc:picChg chg="del">
          <ac:chgData name="Ieuan Best" userId="a016bbdb-405f-4159-82c8-8028c1c503da" providerId="ADAL" clId="{FD81C0CD-F8CA-D94C-A818-BE76C0774962}" dt="2021-10-08T11:14:46.118" v="190" actId="478"/>
          <ac:picMkLst>
            <pc:docMk/>
            <pc:sldMk cId="2284236421" sldId="275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8:24.117" v="242" actId="164"/>
        <pc:sldMkLst>
          <pc:docMk/>
          <pc:sldMk cId="4112162175" sldId="276"/>
        </pc:sldMkLst>
        <pc:spChg chg="del">
          <ac:chgData name="Ieuan Best" userId="a016bbdb-405f-4159-82c8-8028c1c503da" providerId="ADAL" clId="{FD81C0CD-F8CA-D94C-A818-BE76C0774962}" dt="2021-10-08T11:14:50.134" v="191" actId="478"/>
          <ac:spMkLst>
            <pc:docMk/>
            <pc:sldMk cId="4112162175" sldId="276"/>
            <ac:spMk id="2" creationId="{00000000-0000-0000-0000-000000000000}"/>
          </ac:spMkLst>
        </pc:spChg>
        <pc:spChg chg="add mod">
          <ac:chgData name="Ieuan Best" userId="a016bbdb-405f-4159-82c8-8028c1c503da" providerId="ADAL" clId="{FD81C0CD-F8CA-D94C-A818-BE76C0774962}" dt="2021-10-08T11:18:24.117" v="242" actId="164"/>
          <ac:spMkLst>
            <pc:docMk/>
            <pc:sldMk cId="4112162175" sldId="276"/>
            <ac:spMk id="3" creationId="{042F2A62-0BA2-D147-8AFC-AB25B95D3388}"/>
          </ac:spMkLst>
        </pc:spChg>
        <pc:spChg chg="add mod">
          <ac:chgData name="Ieuan Best" userId="a016bbdb-405f-4159-82c8-8028c1c503da" providerId="ADAL" clId="{FD81C0CD-F8CA-D94C-A818-BE76C0774962}" dt="2021-10-08T11:18:24.117" v="242" actId="164"/>
          <ac:spMkLst>
            <pc:docMk/>
            <pc:sldMk cId="4112162175" sldId="276"/>
            <ac:spMk id="4" creationId="{381591B3-25B5-9D4B-997B-68B2F218C66E}"/>
          </ac:spMkLst>
        </pc:spChg>
        <pc:spChg chg="mod">
          <ac:chgData name="Ieuan Best" userId="a016bbdb-405f-4159-82c8-8028c1c503da" providerId="ADAL" clId="{FD81C0CD-F8CA-D94C-A818-BE76C0774962}" dt="2021-10-08T11:18:24.117" v="242" actId="164"/>
          <ac:spMkLst>
            <pc:docMk/>
            <pc:sldMk cId="4112162175" sldId="276"/>
            <ac:spMk id="11" creationId="{F2162025-D109-6243-BD60-3D5CEA17CAA4}"/>
          </ac:spMkLst>
        </pc:spChg>
        <pc:spChg chg="add mod">
          <ac:chgData name="Ieuan Best" userId="a016bbdb-405f-4159-82c8-8028c1c503da" providerId="ADAL" clId="{FD81C0CD-F8CA-D94C-A818-BE76C0774962}" dt="2021-10-08T11:14:50.602" v="192"/>
          <ac:spMkLst>
            <pc:docMk/>
            <pc:sldMk cId="4112162175" sldId="276"/>
            <ac:spMk id="13" creationId="{A2919F7B-1881-034C-AD6B-BD4FD4063604}"/>
          </ac:spMkLst>
        </pc:spChg>
        <pc:spChg chg="del">
          <ac:chgData name="Ieuan Best" userId="a016bbdb-405f-4159-82c8-8028c1c503da" providerId="ADAL" clId="{FD81C0CD-F8CA-D94C-A818-BE76C0774962}" dt="2021-10-08T11:14:50.134" v="191" actId="478"/>
          <ac:spMkLst>
            <pc:docMk/>
            <pc:sldMk cId="4112162175" sldId="276"/>
            <ac:spMk id="15" creationId="{DC16221E-54CE-4842-ACD1-E48AFC37BB67}"/>
          </ac:spMkLst>
        </pc:spChg>
        <pc:spChg chg="del">
          <ac:chgData name="Ieuan Best" userId="a016bbdb-405f-4159-82c8-8028c1c503da" providerId="ADAL" clId="{FD81C0CD-F8CA-D94C-A818-BE76C0774962}" dt="2021-10-08T11:14:50.134" v="191" actId="478"/>
          <ac:spMkLst>
            <pc:docMk/>
            <pc:sldMk cId="4112162175" sldId="276"/>
            <ac:spMk id="16" creationId="{71BB1937-27F4-F349-9F57-BA631DB07D58}"/>
          </ac:spMkLst>
        </pc:spChg>
        <pc:grpChg chg="add mod">
          <ac:chgData name="Ieuan Best" userId="a016bbdb-405f-4159-82c8-8028c1c503da" providerId="ADAL" clId="{FD81C0CD-F8CA-D94C-A818-BE76C0774962}" dt="2021-10-08T11:18:24.117" v="242" actId="164"/>
          <ac:grpSpMkLst>
            <pc:docMk/>
            <pc:sldMk cId="4112162175" sldId="276"/>
            <ac:grpSpMk id="8" creationId="{5493CF77-BC0A-944E-9747-64051B9EE42D}"/>
          </ac:grpSpMkLst>
        </pc:grpChg>
        <pc:picChg chg="del">
          <ac:chgData name="Ieuan Best" userId="a016bbdb-405f-4159-82c8-8028c1c503da" providerId="ADAL" clId="{FD81C0CD-F8CA-D94C-A818-BE76C0774962}" dt="2021-10-08T11:14:53.052" v="193" actId="478"/>
          <ac:picMkLst>
            <pc:docMk/>
            <pc:sldMk cId="4112162175" sldId="276"/>
            <ac:picMk id="5" creationId="{00000000-0000-0000-0000-000000000000}"/>
          </ac:picMkLst>
        </pc:picChg>
        <pc:picChg chg="mod">
          <ac:chgData name="Ieuan Best" userId="a016bbdb-405f-4159-82c8-8028c1c503da" providerId="ADAL" clId="{FD81C0CD-F8CA-D94C-A818-BE76C0774962}" dt="2021-10-08T11:18:24.117" v="242" actId="164"/>
          <ac:picMkLst>
            <pc:docMk/>
            <pc:sldMk cId="4112162175" sldId="276"/>
            <ac:picMk id="12" creationId="{A3DA6E1C-EF6C-AB40-B1F9-F012D08FB6A6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9:10.239" v="245" actId="478"/>
        <pc:sldMkLst>
          <pc:docMk/>
          <pc:sldMk cId="1523282938" sldId="277"/>
        </pc:sldMkLst>
        <pc:spChg chg="del">
          <ac:chgData name="Ieuan Best" userId="a016bbdb-405f-4159-82c8-8028c1c503da" providerId="ADAL" clId="{FD81C0CD-F8CA-D94C-A818-BE76C0774962}" dt="2021-10-08T11:19:07.701" v="243" actId="478"/>
          <ac:spMkLst>
            <pc:docMk/>
            <pc:sldMk cId="1523282938" sldId="277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07.701" v="243" actId="478"/>
          <ac:spMkLst>
            <pc:docMk/>
            <pc:sldMk cId="1523282938" sldId="277"/>
            <ac:spMk id="12" creationId="{62F13118-6C4C-EA49-AD26-C7E117519CA3}"/>
          </ac:spMkLst>
        </pc:spChg>
        <pc:spChg chg="add mod">
          <ac:chgData name="Ieuan Best" userId="a016bbdb-405f-4159-82c8-8028c1c503da" providerId="ADAL" clId="{FD81C0CD-F8CA-D94C-A818-BE76C0774962}" dt="2021-10-08T11:19:08.262" v="244"/>
          <ac:spMkLst>
            <pc:docMk/>
            <pc:sldMk cId="1523282938" sldId="277"/>
            <ac:spMk id="13" creationId="{C1717820-4780-B240-8A23-1AF8CE244AEF}"/>
          </ac:spMkLst>
        </pc:spChg>
        <pc:spChg chg="mod">
          <ac:chgData name="Ieuan Best" userId="a016bbdb-405f-4159-82c8-8028c1c503da" providerId="ADAL" clId="{FD81C0CD-F8CA-D94C-A818-BE76C0774962}" dt="2021-10-08T09:41:38.710" v="57" actId="2710"/>
          <ac:spMkLst>
            <pc:docMk/>
            <pc:sldMk cId="1523282938" sldId="277"/>
            <ac:spMk id="14" creationId="{E3837ACB-E195-414F-B06F-5B2827259729}"/>
          </ac:spMkLst>
        </pc:spChg>
        <pc:spChg chg="del">
          <ac:chgData name="Ieuan Best" userId="a016bbdb-405f-4159-82c8-8028c1c503da" providerId="ADAL" clId="{FD81C0CD-F8CA-D94C-A818-BE76C0774962}" dt="2021-10-08T11:19:07.701" v="243" actId="478"/>
          <ac:spMkLst>
            <pc:docMk/>
            <pc:sldMk cId="1523282938" sldId="277"/>
            <ac:spMk id="15" creationId="{65182C71-B19A-BB40-B13B-244F4E6B8FFD}"/>
          </ac:spMkLst>
        </pc:spChg>
        <pc:picChg chg="del">
          <ac:chgData name="Ieuan Best" userId="a016bbdb-405f-4159-82c8-8028c1c503da" providerId="ADAL" clId="{FD81C0CD-F8CA-D94C-A818-BE76C0774962}" dt="2021-10-08T11:19:10.239" v="245" actId="478"/>
          <ac:picMkLst>
            <pc:docMk/>
            <pc:sldMk cId="1523282938" sldId="277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9:15.975" v="248" actId="478"/>
        <pc:sldMkLst>
          <pc:docMk/>
          <pc:sldMk cId="652084253" sldId="278"/>
        </pc:sldMkLst>
        <pc:spChg chg="del">
          <ac:chgData name="Ieuan Best" userId="a016bbdb-405f-4159-82c8-8028c1c503da" providerId="ADAL" clId="{FD81C0CD-F8CA-D94C-A818-BE76C0774962}" dt="2021-10-08T11:19:13.534" v="246" actId="478"/>
          <ac:spMkLst>
            <pc:docMk/>
            <pc:sldMk cId="652084253" sldId="278"/>
            <ac:spMk id="2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09:51:27.484" v="97" actId="20577"/>
          <ac:spMkLst>
            <pc:docMk/>
            <pc:sldMk cId="652084253" sldId="278"/>
            <ac:spMk id="7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13.534" v="246" actId="478"/>
          <ac:spMkLst>
            <pc:docMk/>
            <pc:sldMk cId="652084253" sldId="278"/>
            <ac:spMk id="11" creationId="{EB64FCF5-B24E-F94F-B9E0-C25A816BA406}"/>
          </ac:spMkLst>
        </pc:spChg>
        <pc:spChg chg="del">
          <ac:chgData name="Ieuan Best" userId="a016bbdb-405f-4159-82c8-8028c1c503da" providerId="ADAL" clId="{FD81C0CD-F8CA-D94C-A818-BE76C0774962}" dt="2021-10-08T11:19:13.534" v="246" actId="478"/>
          <ac:spMkLst>
            <pc:docMk/>
            <pc:sldMk cId="652084253" sldId="278"/>
            <ac:spMk id="12" creationId="{4C57BB21-C425-724C-BE6A-1EE5F1890FBE}"/>
          </ac:spMkLst>
        </pc:spChg>
        <pc:spChg chg="add mod">
          <ac:chgData name="Ieuan Best" userId="a016bbdb-405f-4159-82c8-8028c1c503da" providerId="ADAL" clId="{FD81C0CD-F8CA-D94C-A818-BE76C0774962}" dt="2021-10-08T11:19:13.928" v="247"/>
          <ac:spMkLst>
            <pc:docMk/>
            <pc:sldMk cId="652084253" sldId="278"/>
            <ac:spMk id="13" creationId="{7F19075A-7820-D54F-892D-C368F507F95A}"/>
          </ac:spMkLst>
        </pc:spChg>
        <pc:picChg chg="del">
          <ac:chgData name="Ieuan Best" userId="a016bbdb-405f-4159-82c8-8028c1c503da" providerId="ADAL" clId="{FD81C0CD-F8CA-D94C-A818-BE76C0774962}" dt="2021-10-08T11:19:15.975" v="248" actId="478"/>
          <ac:picMkLst>
            <pc:docMk/>
            <pc:sldMk cId="652084253" sldId="278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9:24.687" v="251" actId="478"/>
        <pc:sldMkLst>
          <pc:docMk/>
          <pc:sldMk cId="231817760" sldId="279"/>
        </pc:sldMkLst>
        <pc:spChg chg="del">
          <ac:chgData name="Ieuan Best" userId="a016bbdb-405f-4159-82c8-8028c1c503da" providerId="ADAL" clId="{FD81C0CD-F8CA-D94C-A818-BE76C0774962}" dt="2021-10-08T11:19:21.948" v="249" actId="478"/>
          <ac:spMkLst>
            <pc:docMk/>
            <pc:sldMk cId="231817760" sldId="279"/>
            <ac:spMk id="2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10:53:36.897" v="107" actId="20577"/>
          <ac:spMkLst>
            <pc:docMk/>
            <pc:sldMk cId="231817760" sldId="279"/>
            <ac:spMk id="3" creationId="{E15587E4-4ECB-1D4B-9E83-F808FBEF50F0}"/>
          </ac:spMkLst>
        </pc:spChg>
        <pc:spChg chg="mod">
          <ac:chgData name="Ieuan Best" userId="a016bbdb-405f-4159-82c8-8028c1c503da" providerId="ADAL" clId="{FD81C0CD-F8CA-D94C-A818-BE76C0774962}" dt="2021-10-08T10:53:32.101" v="105" actId="21"/>
          <ac:spMkLst>
            <pc:docMk/>
            <pc:sldMk cId="231817760" sldId="279"/>
            <ac:spMk id="7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21.948" v="249" actId="478"/>
          <ac:spMkLst>
            <pc:docMk/>
            <pc:sldMk cId="231817760" sldId="279"/>
            <ac:spMk id="11" creationId="{71B76C20-F7A9-4741-AA2A-64A42D35B1C5}"/>
          </ac:spMkLst>
        </pc:spChg>
        <pc:spChg chg="del">
          <ac:chgData name="Ieuan Best" userId="a016bbdb-405f-4159-82c8-8028c1c503da" providerId="ADAL" clId="{FD81C0CD-F8CA-D94C-A818-BE76C0774962}" dt="2021-10-08T11:19:21.948" v="249" actId="478"/>
          <ac:spMkLst>
            <pc:docMk/>
            <pc:sldMk cId="231817760" sldId="279"/>
            <ac:spMk id="12" creationId="{3D863D45-6D44-5A4E-9D95-994CE552F71E}"/>
          </ac:spMkLst>
        </pc:spChg>
        <pc:spChg chg="add mod">
          <ac:chgData name="Ieuan Best" userId="a016bbdb-405f-4159-82c8-8028c1c503da" providerId="ADAL" clId="{FD81C0CD-F8CA-D94C-A818-BE76C0774962}" dt="2021-10-08T11:19:22.406" v="250"/>
          <ac:spMkLst>
            <pc:docMk/>
            <pc:sldMk cId="231817760" sldId="279"/>
            <ac:spMk id="13" creationId="{76BDE250-90D9-9E47-8411-6F655523BD9B}"/>
          </ac:spMkLst>
        </pc:spChg>
        <pc:spChg chg="mod">
          <ac:chgData name="Ieuan Best" userId="a016bbdb-405f-4159-82c8-8028c1c503da" providerId="ADAL" clId="{FD81C0CD-F8CA-D94C-A818-BE76C0774962}" dt="2021-10-08T10:54:03.697" v="109" actId="21"/>
          <ac:spMkLst>
            <pc:docMk/>
            <pc:sldMk cId="231817760" sldId="279"/>
            <ac:spMk id="14" creationId="{E3837ACB-E195-414F-B06F-5B2827259729}"/>
          </ac:spMkLst>
        </pc:spChg>
        <pc:picChg chg="del">
          <ac:chgData name="Ieuan Best" userId="a016bbdb-405f-4159-82c8-8028c1c503da" providerId="ADAL" clId="{FD81C0CD-F8CA-D94C-A818-BE76C0774962}" dt="2021-10-08T11:19:24.687" v="251" actId="478"/>
          <ac:picMkLst>
            <pc:docMk/>
            <pc:sldMk cId="231817760" sldId="279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9:31.319" v="254"/>
        <pc:sldMkLst>
          <pc:docMk/>
          <pc:sldMk cId="1840808821" sldId="280"/>
        </pc:sldMkLst>
        <pc:spChg chg="del">
          <ac:chgData name="Ieuan Best" userId="a016bbdb-405f-4159-82c8-8028c1c503da" providerId="ADAL" clId="{FD81C0CD-F8CA-D94C-A818-BE76C0774962}" dt="2021-10-08T11:19:30.838" v="253" actId="478"/>
          <ac:spMkLst>
            <pc:docMk/>
            <pc:sldMk cId="1840808821" sldId="280"/>
            <ac:spMk id="2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10:54:33.134" v="113" actId="21"/>
          <ac:spMkLst>
            <pc:docMk/>
            <pc:sldMk cId="1840808821" sldId="280"/>
            <ac:spMk id="7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10:55:02.275" v="117" actId="164"/>
          <ac:spMkLst>
            <pc:docMk/>
            <pc:sldMk cId="1840808821" sldId="280"/>
            <ac:spMk id="12" creationId="{89996A48-3DC7-AE45-9890-B1A08AA0F09A}"/>
          </ac:spMkLst>
        </pc:spChg>
        <pc:spChg chg="mod">
          <ac:chgData name="Ieuan Best" userId="a016bbdb-405f-4159-82c8-8028c1c503da" providerId="ADAL" clId="{FD81C0CD-F8CA-D94C-A818-BE76C0774962}" dt="2021-10-08T10:54:44.803" v="116" actId="20577"/>
          <ac:spMkLst>
            <pc:docMk/>
            <pc:sldMk cId="1840808821" sldId="280"/>
            <ac:spMk id="13" creationId="{9ED68B44-D52F-2F42-B0DE-06E2C8B0A6EC}"/>
          </ac:spMkLst>
        </pc:spChg>
        <pc:spChg chg="del">
          <ac:chgData name="Ieuan Best" userId="a016bbdb-405f-4159-82c8-8028c1c503da" providerId="ADAL" clId="{FD81C0CD-F8CA-D94C-A818-BE76C0774962}" dt="2021-10-08T11:19:30.838" v="253" actId="478"/>
          <ac:spMkLst>
            <pc:docMk/>
            <pc:sldMk cId="1840808821" sldId="280"/>
            <ac:spMk id="14" creationId="{736065E7-C272-CF45-8913-88CF015760B0}"/>
          </ac:spMkLst>
        </pc:spChg>
        <pc:spChg chg="mod">
          <ac:chgData name="Ieuan Best" userId="a016bbdb-405f-4159-82c8-8028c1c503da" providerId="ADAL" clId="{FD81C0CD-F8CA-D94C-A818-BE76C0774962}" dt="2021-10-08T10:55:21.922" v="121" actId="164"/>
          <ac:spMkLst>
            <pc:docMk/>
            <pc:sldMk cId="1840808821" sldId="280"/>
            <ac:spMk id="16" creationId="{3ED27D81-7FF4-0B4D-9EC9-A185A429620A}"/>
          </ac:spMkLst>
        </pc:spChg>
        <pc:spChg chg="del">
          <ac:chgData name="Ieuan Best" userId="a016bbdb-405f-4159-82c8-8028c1c503da" providerId="ADAL" clId="{FD81C0CD-F8CA-D94C-A818-BE76C0774962}" dt="2021-10-08T11:19:30.838" v="253" actId="478"/>
          <ac:spMkLst>
            <pc:docMk/>
            <pc:sldMk cId="1840808821" sldId="280"/>
            <ac:spMk id="17" creationId="{0C3AFE65-1577-9245-9DD3-C6A93DD6ACD6}"/>
          </ac:spMkLst>
        </pc:spChg>
        <pc:spChg chg="mod">
          <ac:chgData name="Ieuan Best" userId="a016bbdb-405f-4159-82c8-8028c1c503da" providerId="ADAL" clId="{FD81C0CD-F8CA-D94C-A818-BE76C0774962}" dt="2021-10-08T10:55:21.922" v="121" actId="164"/>
          <ac:spMkLst>
            <pc:docMk/>
            <pc:sldMk cId="1840808821" sldId="280"/>
            <ac:spMk id="19" creationId="{F225202A-A1AE-A141-A045-DBAC99BEC5CF}"/>
          </ac:spMkLst>
        </pc:spChg>
        <pc:spChg chg="mod">
          <ac:chgData name="Ieuan Best" userId="a016bbdb-405f-4159-82c8-8028c1c503da" providerId="ADAL" clId="{FD81C0CD-F8CA-D94C-A818-BE76C0774962}" dt="2021-10-08T10:55:21.922" v="121" actId="164"/>
          <ac:spMkLst>
            <pc:docMk/>
            <pc:sldMk cId="1840808821" sldId="280"/>
            <ac:spMk id="20" creationId="{A4D1C54A-55FC-1342-B851-2438425D46C6}"/>
          </ac:spMkLst>
        </pc:spChg>
        <pc:spChg chg="add mod">
          <ac:chgData name="Ieuan Best" userId="a016bbdb-405f-4159-82c8-8028c1c503da" providerId="ADAL" clId="{FD81C0CD-F8CA-D94C-A818-BE76C0774962}" dt="2021-10-08T11:19:31.319" v="254"/>
          <ac:spMkLst>
            <pc:docMk/>
            <pc:sldMk cId="1840808821" sldId="280"/>
            <ac:spMk id="22" creationId="{3300B701-3A95-244D-8422-F99A9F2630C9}"/>
          </ac:spMkLst>
        </pc:spChg>
        <pc:spChg chg="mod">
          <ac:chgData name="Ieuan Best" userId="a016bbdb-405f-4159-82c8-8028c1c503da" providerId="ADAL" clId="{FD81C0CD-F8CA-D94C-A818-BE76C0774962}" dt="2021-10-08T10:55:21.922" v="121" actId="164"/>
          <ac:spMkLst>
            <pc:docMk/>
            <pc:sldMk cId="1840808821" sldId="280"/>
            <ac:spMk id="24" creationId="{791976B0-F55A-AF4F-AC59-ABC27C8C9E52}"/>
          </ac:spMkLst>
        </pc:spChg>
        <pc:grpChg chg="add mod">
          <ac:chgData name="Ieuan Best" userId="a016bbdb-405f-4159-82c8-8028c1c503da" providerId="ADAL" clId="{FD81C0CD-F8CA-D94C-A818-BE76C0774962}" dt="2021-10-08T10:55:25.253" v="122" actId="164"/>
          <ac:grpSpMkLst>
            <pc:docMk/>
            <pc:sldMk cId="1840808821" sldId="280"/>
            <ac:grpSpMk id="3" creationId="{1B078262-CF8F-7141-9210-4CFEAF3F8062}"/>
          </ac:grpSpMkLst>
        </pc:grpChg>
        <pc:grpChg chg="add mod">
          <ac:chgData name="Ieuan Best" userId="a016bbdb-405f-4159-82c8-8028c1c503da" providerId="ADAL" clId="{FD81C0CD-F8CA-D94C-A818-BE76C0774962}" dt="2021-10-08T10:55:25.253" v="122" actId="164"/>
          <ac:grpSpMkLst>
            <pc:docMk/>
            <pc:sldMk cId="1840808821" sldId="280"/>
            <ac:grpSpMk id="4" creationId="{D4EA4F23-7E61-2A4A-94CA-98949F6DAE84}"/>
          </ac:grpSpMkLst>
        </pc:grpChg>
        <pc:grpChg chg="add mod">
          <ac:chgData name="Ieuan Best" userId="a016bbdb-405f-4159-82c8-8028c1c503da" providerId="ADAL" clId="{FD81C0CD-F8CA-D94C-A818-BE76C0774962}" dt="2021-10-08T10:55:31.743" v="124" actId="1076"/>
          <ac:grpSpMkLst>
            <pc:docMk/>
            <pc:sldMk cId="1840808821" sldId="280"/>
            <ac:grpSpMk id="8" creationId="{D9AE2B91-89C1-1B4D-B25B-3B79F39294DD}"/>
          </ac:grpSpMkLst>
        </pc:grpChg>
        <pc:picChg chg="del">
          <ac:chgData name="Ieuan Best" userId="a016bbdb-405f-4159-82c8-8028c1c503da" providerId="ADAL" clId="{FD81C0CD-F8CA-D94C-A818-BE76C0774962}" dt="2021-10-08T11:19:28.373" v="252" actId="478"/>
          <ac:picMkLst>
            <pc:docMk/>
            <pc:sldMk cId="1840808821" sldId="280"/>
            <ac:picMk id="5" creationId="{00000000-0000-0000-0000-000000000000}"/>
          </ac:picMkLst>
        </pc:picChg>
        <pc:picChg chg="mod">
          <ac:chgData name="Ieuan Best" userId="a016bbdb-405f-4159-82c8-8028c1c503da" providerId="ADAL" clId="{FD81C0CD-F8CA-D94C-A818-BE76C0774962}" dt="2021-10-08T10:55:02.275" v="117" actId="164"/>
          <ac:picMkLst>
            <pc:docMk/>
            <pc:sldMk cId="1840808821" sldId="280"/>
            <ac:picMk id="15" creationId="{6918B86A-65D2-6A41-B9CC-373F1A00517B}"/>
          </ac:picMkLst>
        </pc:picChg>
        <pc:cxnChg chg="mod">
          <ac:chgData name="Ieuan Best" userId="a016bbdb-405f-4159-82c8-8028c1c503da" providerId="ADAL" clId="{FD81C0CD-F8CA-D94C-A818-BE76C0774962}" dt="2021-10-08T10:55:21.922" v="121" actId="164"/>
          <ac:cxnSpMkLst>
            <pc:docMk/>
            <pc:sldMk cId="1840808821" sldId="280"/>
            <ac:cxnSpMk id="23" creationId="{9603C1F7-A8EC-DE44-BEFD-7B6FD523D773}"/>
          </ac:cxnSpMkLst>
        </pc:cxnChg>
      </pc:sldChg>
      <pc:sldChg chg="addSp delSp modSp mod">
        <pc:chgData name="Ieuan Best" userId="a016bbdb-405f-4159-82c8-8028c1c503da" providerId="ADAL" clId="{FD81C0CD-F8CA-D94C-A818-BE76C0774962}" dt="2021-10-08T11:19:37.174" v="257" actId="478"/>
        <pc:sldMkLst>
          <pc:docMk/>
          <pc:sldMk cId="3498765113" sldId="281"/>
        </pc:sldMkLst>
        <pc:spChg chg="del">
          <ac:chgData name="Ieuan Best" userId="a016bbdb-405f-4159-82c8-8028c1c503da" providerId="ADAL" clId="{FD81C0CD-F8CA-D94C-A818-BE76C0774962}" dt="2021-10-08T11:19:34.846" v="255" actId="478"/>
          <ac:spMkLst>
            <pc:docMk/>
            <pc:sldMk cId="3498765113" sldId="281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34.846" v="255" actId="478"/>
          <ac:spMkLst>
            <pc:docMk/>
            <pc:sldMk cId="3498765113" sldId="281"/>
            <ac:spMk id="11" creationId="{E2D247B5-B5A9-E94A-B215-A3FE761B4076}"/>
          </ac:spMkLst>
        </pc:spChg>
        <pc:spChg chg="del">
          <ac:chgData name="Ieuan Best" userId="a016bbdb-405f-4159-82c8-8028c1c503da" providerId="ADAL" clId="{FD81C0CD-F8CA-D94C-A818-BE76C0774962}" dt="2021-10-08T11:19:34.846" v="255" actId="478"/>
          <ac:spMkLst>
            <pc:docMk/>
            <pc:sldMk cId="3498765113" sldId="281"/>
            <ac:spMk id="12" creationId="{974E8761-7042-1A48-B4A6-8D8650F5B3D0}"/>
          </ac:spMkLst>
        </pc:spChg>
        <pc:spChg chg="add mod">
          <ac:chgData name="Ieuan Best" userId="a016bbdb-405f-4159-82c8-8028c1c503da" providerId="ADAL" clId="{FD81C0CD-F8CA-D94C-A818-BE76C0774962}" dt="2021-10-08T11:19:35.307" v="256"/>
          <ac:spMkLst>
            <pc:docMk/>
            <pc:sldMk cId="3498765113" sldId="281"/>
            <ac:spMk id="13" creationId="{568A0EB8-1305-1843-88A5-F4CA5C977B1B}"/>
          </ac:spMkLst>
        </pc:spChg>
        <pc:picChg chg="del">
          <ac:chgData name="Ieuan Best" userId="a016bbdb-405f-4159-82c8-8028c1c503da" providerId="ADAL" clId="{FD81C0CD-F8CA-D94C-A818-BE76C0774962}" dt="2021-10-08T11:19:37.174" v="257" actId="478"/>
          <ac:picMkLst>
            <pc:docMk/>
            <pc:sldMk cId="3498765113" sldId="281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9:43.662" v="260" actId="478"/>
        <pc:sldMkLst>
          <pc:docMk/>
          <pc:sldMk cId="238676576" sldId="282"/>
        </pc:sldMkLst>
        <pc:spChg chg="del">
          <ac:chgData name="Ieuan Best" userId="a016bbdb-405f-4159-82c8-8028c1c503da" providerId="ADAL" clId="{FD81C0CD-F8CA-D94C-A818-BE76C0774962}" dt="2021-10-08T11:19:41.582" v="258" actId="478"/>
          <ac:spMkLst>
            <pc:docMk/>
            <pc:sldMk cId="238676576" sldId="282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41.582" v="258" actId="478"/>
          <ac:spMkLst>
            <pc:docMk/>
            <pc:sldMk cId="238676576" sldId="282"/>
            <ac:spMk id="9" creationId="{97DC805E-CA79-B84B-AA2A-B55158D26E01}"/>
          </ac:spMkLst>
        </pc:spChg>
        <pc:spChg chg="del">
          <ac:chgData name="Ieuan Best" userId="a016bbdb-405f-4159-82c8-8028c1c503da" providerId="ADAL" clId="{FD81C0CD-F8CA-D94C-A818-BE76C0774962}" dt="2021-10-08T11:19:41.582" v="258" actId="478"/>
          <ac:spMkLst>
            <pc:docMk/>
            <pc:sldMk cId="238676576" sldId="282"/>
            <ac:spMk id="10" creationId="{EB4C432F-295C-4E48-B0D7-6E0293258013}"/>
          </ac:spMkLst>
        </pc:spChg>
        <pc:spChg chg="add mod">
          <ac:chgData name="Ieuan Best" userId="a016bbdb-405f-4159-82c8-8028c1c503da" providerId="ADAL" clId="{FD81C0CD-F8CA-D94C-A818-BE76C0774962}" dt="2021-10-08T11:19:42.050" v="259"/>
          <ac:spMkLst>
            <pc:docMk/>
            <pc:sldMk cId="238676576" sldId="282"/>
            <ac:spMk id="11" creationId="{2B48714A-ACE4-904F-936D-9CCCABB3FDE2}"/>
          </ac:spMkLst>
        </pc:spChg>
        <pc:picChg chg="del">
          <ac:chgData name="Ieuan Best" userId="a016bbdb-405f-4159-82c8-8028c1c503da" providerId="ADAL" clId="{FD81C0CD-F8CA-D94C-A818-BE76C0774962}" dt="2021-10-08T11:19:43.662" v="260" actId="478"/>
          <ac:picMkLst>
            <pc:docMk/>
            <pc:sldMk cId="238676576" sldId="282"/>
            <ac:picMk id="5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19:49.071" v="263" actId="478"/>
        <pc:sldMkLst>
          <pc:docMk/>
          <pc:sldMk cId="3404738150" sldId="283"/>
        </pc:sldMkLst>
        <pc:spChg chg="mod">
          <ac:chgData name="Ieuan Best" userId="a016bbdb-405f-4159-82c8-8028c1c503da" providerId="ADAL" clId="{FD81C0CD-F8CA-D94C-A818-BE76C0774962}" dt="2021-10-08T10:56:25.076" v="126"/>
          <ac:spMkLst>
            <pc:docMk/>
            <pc:sldMk cId="3404738150" sldId="283"/>
            <ac:spMk id="2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46.998" v="261" actId="478"/>
          <ac:spMkLst>
            <pc:docMk/>
            <pc:sldMk cId="3404738150" sldId="283"/>
            <ac:spMk id="3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10:57:34.470" v="141"/>
          <ac:spMkLst>
            <pc:docMk/>
            <pc:sldMk cId="3404738150" sldId="283"/>
            <ac:spMk id="8" creationId="{00000000-0000-0000-0000-000000000000}"/>
          </ac:spMkLst>
        </pc:spChg>
        <pc:spChg chg="add mod">
          <ac:chgData name="Ieuan Best" userId="a016bbdb-405f-4159-82c8-8028c1c503da" providerId="ADAL" clId="{FD81C0CD-F8CA-D94C-A818-BE76C0774962}" dt="2021-10-08T11:19:47.404" v="262"/>
          <ac:spMkLst>
            <pc:docMk/>
            <pc:sldMk cId="3404738150" sldId="283"/>
            <ac:spMk id="11" creationId="{66A81522-478D-FF4D-B327-1AD4975639A3}"/>
          </ac:spMkLst>
        </pc:spChg>
        <pc:spChg chg="del">
          <ac:chgData name="Ieuan Best" userId="a016bbdb-405f-4159-82c8-8028c1c503da" providerId="ADAL" clId="{FD81C0CD-F8CA-D94C-A818-BE76C0774962}" dt="2021-10-08T11:19:46.998" v="261" actId="478"/>
          <ac:spMkLst>
            <pc:docMk/>
            <pc:sldMk cId="3404738150" sldId="283"/>
            <ac:spMk id="13" creationId="{788D7D56-9293-DE4C-A661-F9ED689B5A46}"/>
          </ac:spMkLst>
        </pc:spChg>
        <pc:spChg chg="del">
          <ac:chgData name="Ieuan Best" userId="a016bbdb-405f-4159-82c8-8028c1c503da" providerId="ADAL" clId="{FD81C0CD-F8CA-D94C-A818-BE76C0774962}" dt="2021-10-08T11:19:46.998" v="261" actId="478"/>
          <ac:spMkLst>
            <pc:docMk/>
            <pc:sldMk cId="3404738150" sldId="283"/>
            <ac:spMk id="14" creationId="{D9BC96AF-3303-234E-9556-F330AEEE9CE7}"/>
          </ac:spMkLst>
        </pc:spChg>
        <pc:picChg chg="del">
          <ac:chgData name="Ieuan Best" userId="a016bbdb-405f-4159-82c8-8028c1c503da" providerId="ADAL" clId="{FD81C0CD-F8CA-D94C-A818-BE76C0774962}" dt="2021-10-08T11:19:49.071" v="263" actId="478"/>
          <ac:picMkLst>
            <pc:docMk/>
            <pc:sldMk cId="3404738150" sldId="283"/>
            <ac:picMk id="6" creationId="{00000000-0000-0000-0000-000000000000}"/>
          </ac:picMkLst>
        </pc:picChg>
      </pc:sldChg>
      <pc:sldChg chg="addSp delSp modSp mod">
        <pc:chgData name="Ieuan Best" userId="a016bbdb-405f-4159-82c8-8028c1c503da" providerId="ADAL" clId="{FD81C0CD-F8CA-D94C-A818-BE76C0774962}" dt="2021-10-08T11:41:44.867" v="284" actId="20577"/>
        <pc:sldMkLst>
          <pc:docMk/>
          <pc:sldMk cId="2113590474" sldId="284"/>
        </pc:sldMkLst>
        <pc:spChg chg="del">
          <ac:chgData name="Ieuan Best" userId="a016bbdb-405f-4159-82c8-8028c1c503da" providerId="ADAL" clId="{FD81C0CD-F8CA-D94C-A818-BE76C0774962}" dt="2021-10-08T11:19:52.974" v="264" actId="478"/>
          <ac:spMkLst>
            <pc:docMk/>
            <pc:sldMk cId="2113590474" sldId="284"/>
            <ac:spMk id="2" creationId="{00000000-0000-0000-0000-000000000000}"/>
          </ac:spMkLst>
        </pc:spChg>
        <pc:spChg chg="mod">
          <ac:chgData name="Ieuan Best" userId="a016bbdb-405f-4159-82c8-8028c1c503da" providerId="ADAL" clId="{FD81C0CD-F8CA-D94C-A818-BE76C0774962}" dt="2021-10-08T11:41:44.867" v="284" actId="20577"/>
          <ac:spMkLst>
            <pc:docMk/>
            <pc:sldMk cId="2113590474" sldId="284"/>
            <ac:spMk id="7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9:52.974" v="264" actId="478"/>
          <ac:spMkLst>
            <pc:docMk/>
            <pc:sldMk cId="2113590474" sldId="284"/>
            <ac:spMk id="9" creationId="{093D7EF4-88D6-2C41-852B-5738BC64027C}"/>
          </ac:spMkLst>
        </pc:spChg>
        <pc:spChg chg="add mod">
          <ac:chgData name="Ieuan Best" userId="a016bbdb-405f-4159-82c8-8028c1c503da" providerId="ADAL" clId="{FD81C0CD-F8CA-D94C-A818-BE76C0774962}" dt="2021-10-08T11:19:54.060" v="265"/>
          <ac:spMkLst>
            <pc:docMk/>
            <pc:sldMk cId="2113590474" sldId="284"/>
            <ac:spMk id="10" creationId="{4AF21DAC-1B68-DA47-B765-5D9110C14075}"/>
          </ac:spMkLst>
        </pc:spChg>
        <pc:spChg chg="del">
          <ac:chgData name="Ieuan Best" userId="a016bbdb-405f-4159-82c8-8028c1c503da" providerId="ADAL" clId="{FD81C0CD-F8CA-D94C-A818-BE76C0774962}" dt="2021-10-08T11:19:52.974" v="264" actId="478"/>
          <ac:spMkLst>
            <pc:docMk/>
            <pc:sldMk cId="2113590474" sldId="284"/>
            <ac:spMk id="12" creationId="{418814C0-2491-B244-B5CA-B08865050B56}"/>
          </ac:spMkLst>
        </pc:spChg>
      </pc:sldChg>
      <pc:sldChg chg="addSp delSp modSp mod">
        <pc:chgData name="Ieuan Best" userId="a016bbdb-405f-4159-82c8-8028c1c503da" providerId="ADAL" clId="{FD81C0CD-F8CA-D94C-A818-BE76C0774962}" dt="2021-10-08T11:14:06.414" v="181" actId="478"/>
        <pc:sldMkLst>
          <pc:docMk/>
          <pc:sldMk cId="2613558498" sldId="285"/>
        </pc:sldMkLst>
        <pc:spChg chg="add del mod">
          <ac:chgData name="Ieuan Best" userId="a016bbdb-405f-4159-82c8-8028c1c503da" providerId="ADAL" clId="{FD81C0CD-F8CA-D94C-A818-BE76C0774962}" dt="2021-10-08T11:14:03.477" v="179" actId="478"/>
          <ac:spMkLst>
            <pc:docMk/>
            <pc:sldMk cId="2613558498" sldId="285"/>
            <ac:spMk id="2" creationId="{D95148EA-7C0A-6540-89EF-4884840D8F06}"/>
          </ac:spMkLst>
        </pc:spChg>
        <pc:spChg chg="del">
          <ac:chgData name="Ieuan Best" userId="a016bbdb-405f-4159-82c8-8028c1c503da" providerId="ADAL" clId="{FD81C0CD-F8CA-D94C-A818-BE76C0774962}" dt="2021-10-08T11:14:03.477" v="179" actId="478"/>
          <ac:spMkLst>
            <pc:docMk/>
            <pc:sldMk cId="2613558498" sldId="285"/>
            <ac:spMk id="3" creationId="{00000000-0000-0000-0000-000000000000}"/>
          </ac:spMkLst>
        </pc:spChg>
        <pc:spChg chg="del">
          <ac:chgData name="Ieuan Best" userId="a016bbdb-405f-4159-82c8-8028c1c503da" providerId="ADAL" clId="{FD81C0CD-F8CA-D94C-A818-BE76C0774962}" dt="2021-10-08T11:14:03.477" v="179" actId="478"/>
          <ac:spMkLst>
            <pc:docMk/>
            <pc:sldMk cId="2613558498" sldId="285"/>
            <ac:spMk id="10" creationId="{5D84F44C-D3E4-9D43-A2D3-39252B12F7AD}"/>
          </ac:spMkLst>
        </pc:spChg>
        <pc:spChg chg="del">
          <ac:chgData name="Ieuan Best" userId="a016bbdb-405f-4159-82c8-8028c1c503da" providerId="ADAL" clId="{FD81C0CD-F8CA-D94C-A818-BE76C0774962}" dt="2021-10-08T11:14:03.477" v="179" actId="478"/>
          <ac:spMkLst>
            <pc:docMk/>
            <pc:sldMk cId="2613558498" sldId="285"/>
            <ac:spMk id="11" creationId="{C0A71D38-41D6-B24C-9CC4-35397619B2C0}"/>
          </ac:spMkLst>
        </pc:spChg>
        <pc:spChg chg="add mod">
          <ac:chgData name="Ieuan Best" userId="a016bbdb-405f-4159-82c8-8028c1c503da" providerId="ADAL" clId="{FD81C0CD-F8CA-D94C-A818-BE76C0774962}" dt="2021-10-08T11:14:04.433" v="180"/>
          <ac:spMkLst>
            <pc:docMk/>
            <pc:sldMk cId="2613558498" sldId="285"/>
            <ac:spMk id="13" creationId="{A6851035-9B3F-8D4A-A665-2FCAD971315D}"/>
          </ac:spMkLst>
        </pc:spChg>
        <pc:picChg chg="del">
          <ac:chgData name="Ieuan Best" userId="a016bbdb-405f-4159-82c8-8028c1c503da" providerId="ADAL" clId="{FD81C0CD-F8CA-D94C-A818-BE76C0774962}" dt="2021-10-08T11:14:06.414" v="181" actId="478"/>
          <ac:picMkLst>
            <pc:docMk/>
            <pc:sldMk cId="2613558498" sldId="285"/>
            <ac:picMk id="6" creationId="{00000000-0000-0000-0000-000000000000}"/>
          </ac:picMkLst>
        </pc:picChg>
      </pc:sldChg>
      <pc:sldChg chg="addSp delSp modSp add mod">
        <pc:chgData name="Ieuan Best" userId="a016bbdb-405f-4159-82c8-8028c1c503da" providerId="ADAL" clId="{FD81C0CD-F8CA-D94C-A818-BE76C0774962}" dt="2021-10-08T11:41:30.795" v="276" actId="1076"/>
        <pc:sldMkLst>
          <pc:docMk/>
          <pc:sldMk cId="1760270368" sldId="286"/>
        </pc:sldMkLst>
        <pc:spChg chg="add del mod">
          <ac:chgData name="Ieuan Best" userId="a016bbdb-405f-4159-82c8-8028c1c503da" providerId="ADAL" clId="{FD81C0CD-F8CA-D94C-A818-BE76C0774962}" dt="2021-10-08T11:41:14.769" v="273" actId="478"/>
          <ac:spMkLst>
            <pc:docMk/>
            <pc:sldMk cId="1760270368" sldId="286"/>
            <ac:spMk id="2" creationId="{24F12F69-A1D8-A24D-8A57-A833716C6FC6}"/>
          </ac:spMkLst>
        </pc:spChg>
        <pc:spChg chg="add mod">
          <ac:chgData name="Ieuan Best" userId="a016bbdb-405f-4159-82c8-8028c1c503da" providerId="ADAL" clId="{FD81C0CD-F8CA-D94C-A818-BE76C0774962}" dt="2021-10-08T11:19:57.226" v="266"/>
          <ac:spMkLst>
            <pc:docMk/>
            <pc:sldMk cId="1760270368" sldId="286"/>
            <ac:spMk id="7" creationId="{33A38DF3-B9AC-AF42-BF23-7D301F78C01D}"/>
          </ac:spMkLst>
        </pc:spChg>
        <pc:spChg chg="del">
          <ac:chgData name="Ieuan Best" userId="a016bbdb-405f-4159-82c8-8028c1c503da" providerId="ADAL" clId="{FD81C0CD-F8CA-D94C-A818-BE76C0774962}" dt="2021-10-08T11:12:37.115" v="146" actId="478"/>
          <ac:spMkLst>
            <pc:docMk/>
            <pc:sldMk cId="1760270368" sldId="286"/>
            <ac:spMk id="10" creationId="{A691E868-09EC-1C40-8DC0-5D261468F0DD}"/>
          </ac:spMkLst>
        </pc:spChg>
        <pc:graphicFrameChg chg="del mod modGraphic">
          <ac:chgData name="Ieuan Best" userId="a016bbdb-405f-4159-82c8-8028c1c503da" providerId="ADAL" clId="{FD81C0CD-F8CA-D94C-A818-BE76C0774962}" dt="2021-10-08T11:41:26.096" v="274" actId="478"/>
          <ac:graphicFrameMkLst>
            <pc:docMk/>
            <pc:sldMk cId="1760270368" sldId="286"/>
            <ac:graphicFrameMk id="8" creationId="{A340DD9E-07AD-7046-A5A7-9563AF743D97}"/>
          </ac:graphicFrameMkLst>
        </pc:graphicFrameChg>
        <pc:graphicFrameChg chg="add mod">
          <ac:chgData name="Ieuan Best" userId="a016bbdb-405f-4159-82c8-8028c1c503da" providerId="ADAL" clId="{FD81C0CD-F8CA-D94C-A818-BE76C0774962}" dt="2021-10-08T11:41:30.795" v="276" actId="1076"/>
          <ac:graphicFrameMkLst>
            <pc:docMk/>
            <pc:sldMk cId="1760270368" sldId="286"/>
            <ac:graphicFrameMk id="9" creationId="{7BB77CE5-AC29-4742-BC33-F1BFADC66BB7}"/>
          </ac:graphicFrameMkLst>
        </pc:graphicFrameChg>
      </pc:sldChg>
    </pc:docChg>
  </pc:docChgLst>
  <pc:docChgLst>
    <pc:chgData name="Lewis E Davies" userId="0d0dbad7-53c8-4994-b8ec-7b95c765d9d7" providerId="ADAL" clId="{3AC7705F-466E-420B-904E-97882651344F}"/>
    <pc:docChg chg="undo redo custSel modSld">
      <pc:chgData name="Lewis E Davies" userId="0d0dbad7-53c8-4994-b8ec-7b95c765d9d7" providerId="ADAL" clId="{3AC7705F-466E-420B-904E-97882651344F}" dt="2022-01-25T15:27:08.197" v="1171" actId="962"/>
      <pc:docMkLst>
        <pc:docMk/>
      </pc:docMkLst>
      <pc:sldChg chg="modSp mod">
        <pc:chgData name="Lewis E Davies" userId="0d0dbad7-53c8-4994-b8ec-7b95c765d9d7" providerId="ADAL" clId="{3AC7705F-466E-420B-904E-97882651344F}" dt="2022-01-17T11:22:00.993" v="694" actId="962"/>
        <pc:sldMkLst>
          <pc:docMk/>
          <pc:sldMk cId="0" sldId="257"/>
        </pc:sldMkLst>
        <pc:spChg chg="mod">
          <ac:chgData name="Lewis E Davies" userId="0d0dbad7-53c8-4994-b8ec-7b95c765d9d7" providerId="ADAL" clId="{3AC7705F-466E-420B-904E-97882651344F}" dt="2022-01-17T11:21:56.632" v="687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57.302" v="688" actId="962"/>
          <ac:spMkLst>
            <pc:docMk/>
            <pc:sldMk cId="0" sldId="257"/>
            <ac:spMk id="5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57.868" v="689" actId="962"/>
          <ac:spMkLst>
            <pc:docMk/>
            <pc:sldMk cId="0" sldId="257"/>
            <ac:spMk id="6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58.377" v="690" actId="962"/>
          <ac:spMkLst>
            <pc:docMk/>
            <pc:sldMk cId="0" sldId="257"/>
            <ac:spMk id="7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58.924" v="691" actId="962"/>
          <ac:spMkLst>
            <pc:docMk/>
            <pc:sldMk cId="0" sldId="257"/>
            <ac:spMk id="8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4T09:05:06.814" v="125" actId="962"/>
          <ac:spMkLst>
            <pc:docMk/>
            <pc:sldMk cId="0" sldId="257"/>
            <ac:spMk id="11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2:00.300" v="693" actId="962"/>
          <ac:spMkLst>
            <pc:docMk/>
            <pc:sldMk cId="0" sldId="257"/>
            <ac:spMk id="12" creationId="{00000000-0000-0000-0000-000000000000}"/>
          </ac:spMkLst>
        </pc:spChg>
        <pc:picChg chg="mod">
          <ac:chgData name="Lewis E Davies" userId="0d0dbad7-53c8-4994-b8ec-7b95c765d9d7" providerId="ADAL" clId="{3AC7705F-466E-420B-904E-97882651344F}" dt="2022-01-17T11:21:59.447" v="692" actId="962"/>
          <ac:picMkLst>
            <pc:docMk/>
            <pc:sldMk cId="0" sldId="257"/>
            <ac:picMk id="10" creationId="{00000000-0000-0000-0000-000000000000}"/>
          </ac:picMkLst>
        </pc:picChg>
        <pc:picChg chg="mod">
          <ac:chgData name="Lewis E Davies" userId="0d0dbad7-53c8-4994-b8ec-7b95c765d9d7" providerId="ADAL" clId="{3AC7705F-466E-420B-904E-97882651344F}" dt="2022-01-17T11:22:00.993" v="694" actId="962"/>
          <ac:picMkLst>
            <pc:docMk/>
            <pc:sldMk cId="0" sldId="257"/>
            <ac:picMk id="1026" creationId="{50033C27-7B90-E942-9CAC-5CF6B00A716D}"/>
          </ac:picMkLst>
        </pc:picChg>
      </pc:sldChg>
      <pc:sldChg chg="modSp mod">
        <pc:chgData name="Lewis E Davies" userId="0d0dbad7-53c8-4994-b8ec-7b95c765d9d7" providerId="ADAL" clId="{3AC7705F-466E-420B-904E-97882651344F}" dt="2022-01-24T14:49:43.633" v="1005" actId="962"/>
        <pc:sldMkLst>
          <pc:docMk/>
          <pc:sldMk cId="0" sldId="258"/>
        </pc:sldMkLst>
        <pc:spChg chg="mod">
          <ac:chgData name="Lewis E Davies" userId="0d0dbad7-53c8-4994-b8ec-7b95c765d9d7" providerId="ADAL" clId="{3AC7705F-466E-420B-904E-97882651344F}" dt="2022-01-17T13:48:39.982" v="784" actId="962"/>
          <ac:spMkLst>
            <pc:docMk/>
            <pc:sldMk cId="0" sldId="258"/>
            <ac:spMk id="2" creationId="{00000000-0000-0000-0000-000000000000}"/>
          </ac:spMkLst>
        </pc:spChg>
        <pc:spChg chg="mod ord">
          <ac:chgData name="Lewis E Davies" userId="0d0dbad7-53c8-4994-b8ec-7b95c765d9d7" providerId="ADAL" clId="{3AC7705F-466E-420B-904E-97882651344F}" dt="2022-01-24T14:49:43.633" v="1005" actId="962"/>
          <ac:spMkLst>
            <pc:docMk/>
            <pc:sldMk cId="0" sldId="258"/>
            <ac:spMk id="7" creationId="{00000000-0000-0000-0000-000000000000}"/>
          </ac:spMkLst>
        </pc:spChg>
        <pc:spChg chg="mod ord">
          <ac:chgData name="Lewis E Davies" userId="0d0dbad7-53c8-4994-b8ec-7b95c765d9d7" providerId="ADAL" clId="{3AC7705F-466E-420B-904E-97882651344F}" dt="2022-01-17T13:48:58.906" v="792"/>
          <ac:spMkLst>
            <pc:docMk/>
            <pc:sldMk cId="0" sldId="258"/>
            <ac:spMk id="11" creationId="{BB459A04-D8F0-9B42-A27E-4BDF7650B4BA}"/>
          </ac:spMkLst>
        </pc:spChg>
        <pc:spChg chg="mod">
          <ac:chgData name="Lewis E Davies" userId="0d0dbad7-53c8-4994-b8ec-7b95c765d9d7" providerId="ADAL" clId="{3AC7705F-466E-420B-904E-97882651344F}" dt="2022-01-17T13:48:40.514" v="786" actId="962"/>
          <ac:spMkLst>
            <pc:docMk/>
            <pc:sldMk cId="0" sldId="258"/>
            <ac:spMk id="23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17T14:11:35.433" v="814"/>
        <pc:sldMkLst>
          <pc:docMk/>
          <pc:sldMk cId="0" sldId="259"/>
        </pc:sldMkLst>
        <pc:spChg chg="mod ord">
          <ac:chgData name="Lewis E Davies" userId="0d0dbad7-53c8-4994-b8ec-7b95c765d9d7" providerId="ADAL" clId="{3AC7705F-466E-420B-904E-97882651344F}" dt="2022-01-17T14:10:59.923" v="801"/>
          <ac:spMkLst>
            <pc:docMk/>
            <pc:sldMk cId="0" sldId="259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1:13.630" v="806"/>
          <ac:spMkLst>
            <pc:docMk/>
            <pc:sldMk cId="0" sldId="259"/>
            <ac:spMk id="14" creationId="{027DB72B-2B13-484F-93E3-ABE6949EDF8F}"/>
          </ac:spMkLst>
        </pc:spChg>
        <pc:spChg chg="ord">
          <ac:chgData name="Lewis E Davies" userId="0d0dbad7-53c8-4994-b8ec-7b95c765d9d7" providerId="ADAL" clId="{3AC7705F-466E-420B-904E-97882651344F}" dt="2022-01-17T14:11:35.433" v="814"/>
          <ac:spMkLst>
            <pc:docMk/>
            <pc:sldMk cId="0" sldId="259"/>
            <ac:spMk id="17" creationId="{28B0F638-B1A6-0440-AFBD-765536FE04DD}"/>
          </ac:spMkLst>
        </pc:spChg>
        <pc:spChg chg="ord">
          <ac:chgData name="Lewis E Davies" userId="0d0dbad7-53c8-4994-b8ec-7b95c765d9d7" providerId="ADAL" clId="{3AC7705F-466E-420B-904E-97882651344F}" dt="2022-01-17T14:11:07.816" v="805"/>
          <ac:spMkLst>
            <pc:docMk/>
            <pc:sldMk cId="0" sldId="259"/>
            <ac:spMk id="27" creationId="{00000000-0000-0000-0000-000000000000}"/>
          </ac:spMkLst>
        </pc:spChg>
        <pc:grpChg chg="mod">
          <ac:chgData name="Lewis E Davies" userId="0d0dbad7-53c8-4994-b8ec-7b95c765d9d7" providerId="ADAL" clId="{3AC7705F-466E-420B-904E-97882651344F}" dt="2022-01-14T09:08:26.201" v="235" actId="962"/>
          <ac:grpSpMkLst>
            <pc:docMk/>
            <pc:sldMk cId="0" sldId="259"/>
            <ac:grpSpMk id="32" creationId="{B26689E1-FA5D-1746-8CEA-819380E88EAC}"/>
          </ac:grpSpMkLst>
        </pc:grpChg>
      </pc:sldChg>
      <pc:sldChg chg="modSp mod">
        <pc:chgData name="Lewis E Davies" userId="0d0dbad7-53c8-4994-b8ec-7b95c765d9d7" providerId="ADAL" clId="{3AC7705F-466E-420B-904E-97882651344F}" dt="2022-01-17T14:16:12.866" v="882"/>
        <pc:sldMkLst>
          <pc:docMk/>
          <pc:sldMk cId="0" sldId="260"/>
        </pc:sldMkLst>
        <pc:spChg chg="mod ord">
          <ac:chgData name="Lewis E Davies" userId="0d0dbad7-53c8-4994-b8ec-7b95c765d9d7" providerId="ADAL" clId="{3AC7705F-466E-420B-904E-97882651344F}" dt="2022-01-17T14:16:09.495" v="877"/>
          <ac:spMkLst>
            <pc:docMk/>
            <pc:sldMk cId="0" sldId="260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6:12.866" v="882"/>
          <ac:spMkLst>
            <pc:docMk/>
            <pc:sldMk cId="0" sldId="260"/>
            <ac:spMk id="13" creationId="{560CB243-8C2C-1C4F-ADE2-E5A49FB121F4}"/>
          </ac:spMkLst>
        </pc:spChg>
      </pc:sldChg>
      <pc:sldChg chg="modSp mod">
        <pc:chgData name="Lewis E Davies" userId="0d0dbad7-53c8-4994-b8ec-7b95c765d9d7" providerId="ADAL" clId="{3AC7705F-466E-420B-904E-97882651344F}" dt="2022-01-17T11:21:44.023" v="686" actId="962"/>
        <pc:sldMkLst>
          <pc:docMk/>
          <pc:sldMk cId="0" sldId="264"/>
        </pc:sldMkLst>
        <pc:spChg chg="mod">
          <ac:chgData name="Lewis E Davies" userId="0d0dbad7-53c8-4994-b8ec-7b95c765d9d7" providerId="ADAL" clId="{3AC7705F-466E-420B-904E-97882651344F}" dt="2022-01-14T09:03:29.937" v="0" actId="962"/>
          <ac:spMkLst>
            <pc:docMk/>
            <pc:sldMk cId="0" sldId="264"/>
            <ac:spMk id="2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32.812" v="681" actId="962"/>
          <ac:spMkLst>
            <pc:docMk/>
            <pc:sldMk cId="0" sldId="264"/>
            <ac:spMk id="7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36.972" v="682" actId="962"/>
          <ac:spMkLst>
            <pc:docMk/>
            <pc:sldMk cId="0" sldId="264"/>
            <ac:spMk id="13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1:21:41.036" v="684" actId="962"/>
          <ac:spMkLst>
            <pc:docMk/>
            <pc:sldMk cId="0" sldId="264"/>
            <ac:spMk id="21" creationId="{7CC94597-AEAB-D34E-86CB-6238E2BC0578}"/>
          </ac:spMkLst>
        </pc:spChg>
        <pc:grpChg chg="mod">
          <ac:chgData name="Lewis E Davies" userId="0d0dbad7-53c8-4994-b8ec-7b95c765d9d7" providerId="ADAL" clId="{3AC7705F-466E-420B-904E-97882651344F}" dt="2022-01-17T11:21:38.402" v="683" actId="962"/>
          <ac:grpSpMkLst>
            <pc:docMk/>
            <pc:sldMk cId="0" sldId="264"/>
            <ac:grpSpMk id="15" creationId="{505A41E5-F8F7-0F43-BF75-2D7DA87C2861}"/>
          </ac:grpSpMkLst>
        </pc:grpChg>
        <pc:picChg chg="mod">
          <ac:chgData name="Lewis E Davies" userId="0d0dbad7-53c8-4994-b8ec-7b95c765d9d7" providerId="ADAL" clId="{3AC7705F-466E-420B-904E-97882651344F}" dt="2022-01-17T11:21:42.722" v="685" actId="962"/>
          <ac:picMkLst>
            <pc:docMk/>
            <pc:sldMk cId="0" sldId="264"/>
            <ac:picMk id="24" creationId="{C4562475-1371-6F47-8542-14AF76ED42FD}"/>
          </ac:picMkLst>
        </pc:picChg>
        <pc:picChg chg="mod">
          <ac:chgData name="Lewis E Davies" userId="0d0dbad7-53c8-4994-b8ec-7b95c765d9d7" providerId="ADAL" clId="{3AC7705F-466E-420B-904E-97882651344F}" dt="2022-01-17T11:21:44.023" v="686" actId="962"/>
          <ac:picMkLst>
            <pc:docMk/>
            <pc:sldMk cId="0" sldId="264"/>
            <ac:picMk id="26" creationId="{4BF0D4EF-6E57-D342-936A-9452717B7452}"/>
          </ac:picMkLst>
        </pc:picChg>
      </pc:sldChg>
      <pc:sldChg chg="modSp mod">
        <pc:chgData name="Lewis E Davies" userId="0d0dbad7-53c8-4994-b8ec-7b95c765d9d7" providerId="ADAL" clId="{3AC7705F-466E-420B-904E-97882651344F}" dt="2022-01-14T09:32:41.347" v="513" actId="962"/>
        <pc:sldMkLst>
          <pc:docMk/>
          <pc:sldMk cId="0" sldId="265"/>
        </pc:sldMkLst>
        <pc:grpChg chg="mod">
          <ac:chgData name="Lewis E Davies" userId="0d0dbad7-53c8-4994-b8ec-7b95c765d9d7" providerId="ADAL" clId="{3AC7705F-466E-420B-904E-97882651344F}" dt="2022-01-14T09:32:20.759" v="431" actId="962"/>
          <ac:grpSpMkLst>
            <pc:docMk/>
            <pc:sldMk cId="0" sldId="265"/>
            <ac:grpSpMk id="9" creationId="{00000000-0000-0000-0000-000000000000}"/>
          </ac:grpSpMkLst>
        </pc:grpChg>
        <pc:picChg chg="mod">
          <ac:chgData name="Lewis E Davies" userId="0d0dbad7-53c8-4994-b8ec-7b95c765d9d7" providerId="ADAL" clId="{3AC7705F-466E-420B-904E-97882651344F}" dt="2022-01-14T09:32:41.347" v="513" actId="962"/>
          <ac:picMkLst>
            <pc:docMk/>
            <pc:sldMk cId="0" sldId="265"/>
            <ac:picMk id="17" creationId="{79710262-6556-8145-BB2D-73C6293935B0}"/>
          </ac:picMkLst>
        </pc:picChg>
      </pc:sldChg>
      <pc:sldChg chg="modSp mod">
        <pc:chgData name="Lewis E Davies" userId="0d0dbad7-53c8-4994-b8ec-7b95c765d9d7" providerId="ADAL" clId="{3AC7705F-466E-420B-904E-97882651344F}" dt="2022-01-17T14:12:07.955" v="824"/>
        <pc:sldMkLst>
          <pc:docMk/>
          <pc:sldMk cId="2166445846" sldId="267"/>
        </pc:sldMkLst>
        <pc:spChg chg="mod ord">
          <ac:chgData name="Lewis E Davies" userId="0d0dbad7-53c8-4994-b8ec-7b95c765d9d7" providerId="ADAL" clId="{3AC7705F-466E-420B-904E-97882651344F}" dt="2022-01-17T14:11:54.328" v="816"/>
          <ac:spMkLst>
            <pc:docMk/>
            <pc:sldMk cId="2166445846" sldId="267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2:07.955" v="824"/>
          <ac:spMkLst>
            <pc:docMk/>
            <pc:sldMk cId="2166445846" sldId="267"/>
            <ac:spMk id="8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2:00.030" v="822"/>
          <ac:spMkLst>
            <pc:docMk/>
            <pc:sldMk cId="2166445846" sldId="267"/>
            <ac:spMk id="17" creationId="{940672E6-16AC-0147-AD40-32D162475F9F}"/>
          </ac:spMkLst>
        </pc:spChg>
        <pc:spChg chg="ord">
          <ac:chgData name="Lewis E Davies" userId="0d0dbad7-53c8-4994-b8ec-7b95c765d9d7" providerId="ADAL" clId="{3AC7705F-466E-420B-904E-97882651344F}" dt="2022-01-17T14:11:56.979" v="817"/>
          <ac:spMkLst>
            <pc:docMk/>
            <pc:sldMk cId="2166445846" sldId="267"/>
            <ac:spMk id="27" creationId="{00000000-0000-0000-0000-000000000000}"/>
          </ac:spMkLst>
        </pc:spChg>
        <pc:grpChg chg="mod ord">
          <ac:chgData name="Lewis E Davies" userId="0d0dbad7-53c8-4994-b8ec-7b95c765d9d7" providerId="ADAL" clId="{3AC7705F-466E-420B-904E-97882651344F}" dt="2022-01-17T14:12:02.835" v="823"/>
          <ac:grpSpMkLst>
            <pc:docMk/>
            <pc:sldMk cId="2166445846" sldId="267"/>
            <ac:grpSpMk id="12" creationId="{69EAE783-36D0-C049-9856-05A5424F4138}"/>
          </ac:grpSpMkLst>
        </pc:grpChg>
      </pc:sldChg>
      <pc:sldChg chg="modSp mod">
        <pc:chgData name="Lewis E Davies" userId="0d0dbad7-53c8-4994-b8ec-7b95c765d9d7" providerId="ADAL" clId="{3AC7705F-466E-420B-904E-97882651344F}" dt="2022-01-17T14:14:34.836" v="838"/>
        <pc:sldMkLst>
          <pc:docMk/>
          <pc:sldMk cId="2427501406" sldId="268"/>
        </pc:sldMkLst>
        <pc:spChg chg="mod">
          <ac:chgData name="Lewis E Davies" userId="0d0dbad7-53c8-4994-b8ec-7b95c765d9d7" providerId="ADAL" clId="{3AC7705F-466E-420B-904E-97882651344F}" dt="2022-01-17T14:13:53.886" v="825" actId="1076"/>
          <ac:spMkLst>
            <pc:docMk/>
            <pc:sldMk cId="2427501406" sldId="268"/>
            <ac:spMk id="2" creationId="{00000000-0000-0000-0000-000000000000}"/>
          </ac:spMkLst>
        </pc:spChg>
        <pc:spChg chg="mod ord">
          <ac:chgData name="Lewis E Davies" userId="0d0dbad7-53c8-4994-b8ec-7b95c765d9d7" providerId="ADAL" clId="{3AC7705F-466E-420B-904E-97882651344F}" dt="2022-01-17T14:14:34.836" v="838"/>
          <ac:spMkLst>
            <pc:docMk/>
            <pc:sldMk cId="2427501406" sldId="268"/>
            <ac:spMk id="7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7T14:13:58.185" v="826" actId="1076"/>
          <ac:spMkLst>
            <pc:docMk/>
            <pc:sldMk cId="2427501406" sldId="268"/>
            <ac:spMk id="8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4:24.404" v="833"/>
          <ac:spMkLst>
            <pc:docMk/>
            <pc:sldMk cId="2427501406" sldId="268"/>
            <ac:spMk id="13" creationId="{4B8D2A29-4D54-DB4F-ACB5-7F1AFA59418B}"/>
          </ac:spMkLst>
        </pc:spChg>
        <pc:spChg chg="ord">
          <ac:chgData name="Lewis E Davies" userId="0d0dbad7-53c8-4994-b8ec-7b95c765d9d7" providerId="ADAL" clId="{3AC7705F-466E-420B-904E-97882651344F}" dt="2022-01-17T14:14:26.943" v="834"/>
          <ac:spMkLst>
            <pc:docMk/>
            <pc:sldMk cId="2427501406" sldId="268"/>
            <ac:spMk id="27" creationId="{00000000-0000-0000-0000-000000000000}"/>
          </ac:spMkLst>
        </pc:spChg>
        <pc:grpChg chg="mod ord">
          <ac:chgData name="Lewis E Davies" userId="0d0dbad7-53c8-4994-b8ec-7b95c765d9d7" providerId="ADAL" clId="{3AC7705F-466E-420B-904E-97882651344F}" dt="2022-01-17T14:14:30.986" v="836"/>
          <ac:grpSpMkLst>
            <pc:docMk/>
            <pc:sldMk cId="2427501406" sldId="268"/>
            <ac:grpSpMk id="12" creationId="{69EAE783-36D0-C049-9856-05A5424F4138}"/>
          </ac:grpSpMkLst>
        </pc:grpChg>
      </pc:sldChg>
      <pc:sldChg chg="modSp mod">
        <pc:chgData name="Lewis E Davies" userId="0d0dbad7-53c8-4994-b8ec-7b95c765d9d7" providerId="ADAL" clId="{3AC7705F-466E-420B-904E-97882651344F}" dt="2022-01-17T14:15:02.421" v="850"/>
        <pc:sldMkLst>
          <pc:docMk/>
          <pc:sldMk cId="2328416773" sldId="269"/>
        </pc:sldMkLst>
        <pc:spChg chg="mod ord">
          <ac:chgData name="Lewis E Davies" userId="0d0dbad7-53c8-4994-b8ec-7b95c765d9d7" providerId="ADAL" clId="{3AC7705F-466E-420B-904E-97882651344F}" dt="2022-01-17T14:14:56.832" v="843"/>
          <ac:spMkLst>
            <pc:docMk/>
            <pc:sldMk cId="2328416773" sldId="269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4:59.928" v="847"/>
          <ac:spMkLst>
            <pc:docMk/>
            <pc:sldMk cId="2328416773" sldId="269"/>
            <ac:spMk id="2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5:02.421" v="850"/>
          <ac:spMkLst>
            <pc:docMk/>
            <pc:sldMk cId="2328416773" sldId="269"/>
            <ac:spMk id="41" creationId="{9B4781AD-929C-464D-9253-8BBE99DBC356}"/>
          </ac:spMkLst>
        </pc:spChg>
        <pc:grpChg chg="mod">
          <ac:chgData name="Lewis E Davies" userId="0d0dbad7-53c8-4994-b8ec-7b95c765d9d7" providerId="ADAL" clId="{3AC7705F-466E-420B-904E-97882651344F}" dt="2022-01-14T09:38:08.641" v="521" actId="962"/>
          <ac:grpSpMkLst>
            <pc:docMk/>
            <pc:sldMk cId="2328416773" sldId="269"/>
            <ac:grpSpMk id="11" creationId="{BF8A595C-F6EF-B340-B180-4D47C9C24412}"/>
          </ac:grpSpMkLst>
        </pc:grpChg>
      </pc:sldChg>
      <pc:sldChg chg="modSp mod">
        <pc:chgData name="Lewis E Davies" userId="0d0dbad7-53c8-4994-b8ec-7b95c765d9d7" providerId="ADAL" clId="{3AC7705F-466E-420B-904E-97882651344F}" dt="2022-01-24T14:50:57.432" v="1007" actId="207"/>
        <pc:sldMkLst>
          <pc:docMk/>
          <pc:sldMk cId="2161301010" sldId="270"/>
        </pc:sldMkLst>
        <pc:spChg chg="mod ord">
          <ac:chgData name="Lewis E Davies" userId="0d0dbad7-53c8-4994-b8ec-7b95c765d9d7" providerId="ADAL" clId="{3AC7705F-466E-420B-904E-97882651344F}" dt="2022-01-17T14:15:23.169" v="863"/>
          <ac:spMkLst>
            <pc:docMk/>
            <pc:sldMk cId="2161301010" sldId="270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5:20.043" v="858"/>
          <ac:spMkLst>
            <pc:docMk/>
            <pc:sldMk cId="2161301010" sldId="270"/>
            <ac:spMk id="15" creationId="{2B0C6F6F-14AE-DD41-B345-E21630F8D11A}"/>
          </ac:spMkLst>
        </pc:spChg>
        <pc:spChg chg="ord">
          <ac:chgData name="Lewis E Davies" userId="0d0dbad7-53c8-4994-b8ec-7b95c765d9d7" providerId="ADAL" clId="{3AC7705F-466E-420B-904E-97882651344F}" dt="2022-01-17T14:15:26.155" v="867"/>
          <ac:spMkLst>
            <pc:docMk/>
            <pc:sldMk cId="2161301010" sldId="270"/>
            <ac:spMk id="27" creationId="{00000000-0000-0000-0000-000000000000}"/>
          </ac:spMkLst>
        </pc:spChg>
        <pc:spChg chg="mod">
          <ac:chgData name="Lewis E Davies" userId="0d0dbad7-53c8-4994-b8ec-7b95c765d9d7" providerId="ADAL" clId="{3AC7705F-466E-420B-904E-97882651344F}" dt="2022-01-14T09:38:19.928" v="522" actId="962"/>
          <ac:spMkLst>
            <pc:docMk/>
            <pc:sldMk cId="2161301010" sldId="270"/>
            <ac:spMk id="35" creationId="{9C5B4CEA-1E21-534E-82E5-1846CCA75905}"/>
          </ac:spMkLst>
        </pc:spChg>
        <pc:graphicFrameChg chg="mod ord modGraphic">
          <ac:chgData name="Lewis E Davies" userId="0d0dbad7-53c8-4994-b8ec-7b95c765d9d7" providerId="ADAL" clId="{3AC7705F-466E-420B-904E-97882651344F}" dt="2022-01-24T14:50:57.432" v="1007" actId="207"/>
          <ac:graphicFrameMkLst>
            <pc:docMk/>
            <pc:sldMk cId="2161301010" sldId="270"/>
            <ac:graphicFrameMk id="4" creationId="{EA2E409F-19C6-9B47-86D8-4E067A340BF9}"/>
          </ac:graphicFrameMkLst>
        </pc:graphicFrameChg>
      </pc:sldChg>
      <pc:sldChg chg="modSp mod">
        <pc:chgData name="Lewis E Davies" userId="0d0dbad7-53c8-4994-b8ec-7b95c765d9d7" providerId="ADAL" clId="{3AC7705F-466E-420B-904E-97882651344F}" dt="2022-01-17T14:15:56.589" v="874"/>
        <pc:sldMkLst>
          <pc:docMk/>
          <pc:sldMk cId="2088904046" sldId="271"/>
        </pc:sldMkLst>
        <pc:spChg chg="mod">
          <ac:chgData name="Lewis E Davies" userId="0d0dbad7-53c8-4994-b8ec-7b95c765d9d7" providerId="ADAL" clId="{3AC7705F-466E-420B-904E-97882651344F}" dt="2022-01-14T09:31:21.399" v="414" actId="962"/>
          <ac:spMkLst>
            <pc:docMk/>
            <pc:sldMk cId="2088904046" sldId="271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5:50.049" v="873"/>
          <ac:spMkLst>
            <pc:docMk/>
            <pc:sldMk cId="2088904046" sldId="271"/>
            <ac:spMk id="13" creationId="{3C8DE657-9BA2-8A4D-B50A-2A991CADD88E}"/>
          </ac:spMkLst>
        </pc:spChg>
        <pc:spChg chg="ord">
          <ac:chgData name="Lewis E Davies" userId="0d0dbad7-53c8-4994-b8ec-7b95c765d9d7" providerId="ADAL" clId="{3AC7705F-466E-420B-904E-97882651344F}" dt="2022-01-17T14:15:56.589" v="874"/>
          <ac:spMkLst>
            <pc:docMk/>
            <pc:sldMk cId="2088904046" sldId="271"/>
            <ac:spMk id="27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17T14:16:32.322" v="887"/>
        <pc:sldMkLst>
          <pc:docMk/>
          <pc:sldMk cId="1511425767" sldId="272"/>
        </pc:sldMkLst>
        <pc:spChg chg="mod ord">
          <ac:chgData name="Lewis E Davies" userId="0d0dbad7-53c8-4994-b8ec-7b95c765d9d7" providerId="ADAL" clId="{3AC7705F-466E-420B-904E-97882651344F}" dt="2022-01-17T14:16:32.322" v="887"/>
          <ac:spMkLst>
            <pc:docMk/>
            <pc:sldMk cId="1511425767" sldId="272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6:28.781" v="886"/>
          <ac:spMkLst>
            <pc:docMk/>
            <pc:sldMk cId="1511425767" sldId="272"/>
            <ac:spMk id="12" creationId="{6573D4E6-B90B-F64D-8A0C-4ADCAA6734B3}"/>
          </ac:spMkLst>
        </pc:spChg>
        <pc:spChg chg="ord">
          <ac:chgData name="Lewis E Davies" userId="0d0dbad7-53c8-4994-b8ec-7b95c765d9d7" providerId="ADAL" clId="{3AC7705F-466E-420B-904E-97882651344F}" dt="2022-01-17T14:16:26.818" v="883"/>
          <ac:spMkLst>
            <pc:docMk/>
            <pc:sldMk cId="1511425767" sldId="272"/>
            <ac:spMk id="27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24T15:28:15.220" v="1013" actId="962"/>
        <pc:sldMkLst>
          <pc:docMk/>
          <pc:sldMk cId="779513121" sldId="273"/>
        </pc:sldMkLst>
        <pc:spChg chg="mod ord">
          <ac:chgData name="Lewis E Davies" userId="0d0dbad7-53c8-4994-b8ec-7b95c765d9d7" providerId="ADAL" clId="{3AC7705F-466E-420B-904E-97882651344F}" dt="2022-01-17T14:23:20.023" v="900"/>
          <ac:spMkLst>
            <pc:docMk/>
            <pc:sldMk cId="779513121" sldId="273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23:24.994" v="907"/>
          <ac:spMkLst>
            <pc:docMk/>
            <pc:sldMk cId="779513121" sldId="273"/>
            <ac:spMk id="13" creationId="{5F0689FF-FBA1-9E40-888A-A1507AA4FDFA}"/>
          </ac:spMkLst>
        </pc:spChg>
        <pc:spChg chg="ord">
          <ac:chgData name="Lewis E Davies" userId="0d0dbad7-53c8-4994-b8ec-7b95c765d9d7" providerId="ADAL" clId="{3AC7705F-466E-420B-904E-97882651344F}" dt="2022-01-17T14:23:22.696" v="903"/>
          <ac:spMkLst>
            <pc:docMk/>
            <pc:sldMk cId="779513121" sldId="273"/>
            <ac:spMk id="21" creationId="{00000000-0000-0000-0000-000000000000}"/>
          </ac:spMkLst>
        </pc:spChg>
        <pc:picChg chg="mod ord">
          <ac:chgData name="Lewis E Davies" userId="0d0dbad7-53c8-4994-b8ec-7b95c765d9d7" providerId="ADAL" clId="{3AC7705F-466E-420B-904E-97882651344F}" dt="2022-01-24T15:28:15.220" v="1013" actId="962"/>
          <ac:picMkLst>
            <pc:docMk/>
            <pc:sldMk cId="779513121" sldId="273"/>
            <ac:picMk id="12" creationId="{A3DA6E1C-EF6C-AB40-B1F9-F012D08FB6A6}"/>
          </ac:picMkLst>
        </pc:picChg>
      </pc:sldChg>
      <pc:sldChg chg="modSp mod">
        <pc:chgData name="Lewis E Davies" userId="0d0dbad7-53c8-4994-b8ec-7b95c765d9d7" providerId="ADAL" clId="{3AC7705F-466E-420B-904E-97882651344F}" dt="2022-01-25T15:27:08.197" v="1171" actId="962"/>
        <pc:sldMkLst>
          <pc:docMk/>
          <pc:sldMk cId="250692848" sldId="274"/>
        </pc:sldMkLst>
        <pc:spChg chg="mod ord">
          <ac:chgData name="Lewis E Davies" userId="0d0dbad7-53c8-4994-b8ec-7b95c765d9d7" providerId="ADAL" clId="{3AC7705F-466E-420B-904E-97882651344F}" dt="2022-01-17T14:23:44.141" v="914"/>
          <ac:spMkLst>
            <pc:docMk/>
            <pc:sldMk cId="250692848" sldId="274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23:46.423" v="919"/>
          <ac:spMkLst>
            <pc:docMk/>
            <pc:sldMk cId="250692848" sldId="274"/>
            <ac:spMk id="16" creationId="{F9C5087C-B0EF-224D-BCCB-12CF655FADB1}"/>
          </ac:spMkLst>
        </pc:spChg>
        <pc:spChg chg="ord">
          <ac:chgData name="Lewis E Davies" userId="0d0dbad7-53c8-4994-b8ec-7b95c765d9d7" providerId="ADAL" clId="{3AC7705F-466E-420B-904E-97882651344F}" dt="2022-01-17T14:23:49.037" v="923"/>
          <ac:spMkLst>
            <pc:docMk/>
            <pc:sldMk cId="250692848" sldId="274"/>
            <ac:spMk id="21" creationId="{00000000-0000-0000-0000-000000000000}"/>
          </ac:spMkLst>
        </pc:spChg>
        <pc:picChg chg="mod">
          <ac:chgData name="Lewis E Davies" userId="0d0dbad7-53c8-4994-b8ec-7b95c765d9d7" providerId="ADAL" clId="{3AC7705F-466E-420B-904E-97882651344F}" dt="2022-01-24T15:28:31.005" v="1019" actId="962"/>
          <ac:picMkLst>
            <pc:docMk/>
            <pc:sldMk cId="250692848" sldId="274"/>
            <ac:picMk id="11" creationId="{ECBA04E9-7497-434A-BB03-876EE54BC6DB}"/>
          </ac:picMkLst>
        </pc:picChg>
        <pc:picChg chg="mod ord">
          <ac:chgData name="Lewis E Davies" userId="0d0dbad7-53c8-4994-b8ec-7b95c765d9d7" providerId="ADAL" clId="{3AC7705F-466E-420B-904E-97882651344F}" dt="2022-01-25T15:27:08.197" v="1171" actId="962"/>
          <ac:picMkLst>
            <pc:docMk/>
            <pc:sldMk cId="250692848" sldId="274"/>
            <ac:picMk id="15" creationId="{9BE5B7A4-DB0B-B346-8ABE-A787F33454AF}"/>
          </ac:picMkLst>
        </pc:picChg>
      </pc:sldChg>
      <pc:sldChg chg="modSp mod">
        <pc:chgData name="Lewis E Davies" userId="0d0dbad7-53c8-4994-b8ec-7b95c765d9d7" providerId="ADAL" clId="{3AC7705F-466E-420B-904E-97882651344F}" dt="2022-01-17T14:32:55.959" v="937"/>
        <pc:sldMkLst>
          <pc:docMk/>
          <pc:sldMk cId="2284236421" sldId="275"/>
        </pc:sldMkLst>
        <pc:spChg chg="mod ord">
          <ac:chgData name="Lewis E Davies" userId="0d0dbad7-53c8-4994-b8ec-7b95c765d9d7" providerId="ADAL" clId="{3AC7705F-466E-420B-904E-97882651344F}" dt="2022-01-17T14:32:51.701" v="930"/>
          <ac:spMkLst>
            <pc:docMk/>
            <pc:sldMk cId="2284236421" sldId="275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2:55.959" v="937"/>
          <ac:spMkLst>
            <pc:docMk/>
            <pc:sldMk cId="2284236421" sldId="275"/>
            <ac:spMk id="13" creationId="{2CD2054F-BB2E-BC4C-99C3-6BB3F888AA51}"/>
          </ac:spMkLst>
        </pc:spChg>
        <pc:spChg chg="ord">
          <ac:chgData name="Lewis E Davies" userId="0d0dbad7-53c8-4994-b8ec-7b95c765d9d7" providerId="ADAL" clId="{3AC7705F-466E-420B-904E-97882651344F}" dt="2022-01-17T14:32:53.867" v="934"/>
          <ac:spMkLst>
            <pc:docMk/>
            <pc:sldMk cId="2284236421" sldId="275"/>
            <ac:spMk id="21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17T14:33:33.754" v="948"/>
        <pc:sldMkLst>
          <pc:docMk/>
          <pc:sldMk cId="4112162175" sldId="276"/>
        </pc:sldMkLst>
        <pc:spChg chg="mod ord">
          <ac:chgData name="Lewis E Davies" userId="0d0dbad7-53c8-4994-b8ec-7b95c765d9d7" providerId="ADAL" clId="{3AC7705F-466E-420B-904E-97882651344F}" dt="2022-01-17T14:33:22.595" v="942"/>
          <ac:spMkLst>
            <pc:docMk/>
            <pc:sldMk cId="4112162175" sldId="276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3:29.573" v="947"/>
          <ac:spMkLst>
            <pc:docMk/>
            <pc:sldMk cId="4112162175" sldId="276"/>
            <ac:spMk id="13" creationId="{A2919F7B-1881-034C-AD6B-BD4FD4063604}"/>
          </ac:spMkLst>
        </pc:spChg>
        <pc:spChg chg="ord">
          <ac:chgData name="Lewis E Davies" userId="0d0dbad7-53c8-4994-b8ec-7b95c765d9d7" providerId="ADAL" clId="{3AC7705F-466E-420B-904E-97882651344F}" dt="2022-01-17T14:33:24.951" v="945"/>
          <ac:spMkLst>
            <pc:docMk/>
            <pc:sldMk cId="4112162175" sldId="276"/>
            <ac:spMk id="21" creationId="{00000000-0000-0000-0000-000000000000}"/>
          </ac:spMkLst>
        </pc:spChg>
        <pc:grpChg chg="mod ord">
          <ac:chgData name="Lewis E Davies" userId="0d0dbad7-53c8-4994-b8ec-7b95c765d9d7" providerId="ADAL" clId="{3AC7705F-466E-420B-904E-97882651344F}" dt="2022-01-17T14:33:33.754" v="948"/>
          <ac:grpSpMkLst>
            <pc:docMk/>
            <pc:sldMk cId="4112162175" sldId="276"/>
            <ac:grpSpMk id="8" creationId="{5493CF77-BC0A-944E-9747-64051B9EE42D}"/>
          </ac:grpSpMkLst>
        </pc:grpChg>
      </pc:sldChg>
      <pc:sldChg chg="modSp mod">
        <pc:chgData name="Lewis E Davies" userId="0d0dbad7-53c8-4994-b8ec-7b95c765d9d7" providerId="ADAL" clId="{3AC7705F-466E-420B-904E-97882651344F}" dt="2022-01-17T14:35:04.199" v="960"/>
        <pc:sldMkLst>
          <pc:docMk/>
          <pc:sldMk cId="1523282938" sldId="277"/>
        </pc:sldMkLst>
        <pc:spChg chg="mod ord">
          <ac:chgData name="Lewis E Davies" userId="0d0dbad7-53c8-4994-b8ec-7b95c765d9d7" providerId="ADAL" clId="{3AC7705F-466E-420B-904E-97882651344F}" dt="2022-01-17T14:34:59.693" v="953"/>
          <ac:spMkLst>
            <pc:docMk/>
            <pc:sldMk cId="1523282938" sldId="277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5:04.199" v="960"/>
          <ac:spMkLst>
            <pc:docMk/>
            <pc:sldMk cId="1523282938" sldId="277"/>
            <ac:spMk id="13" creationId="{C1717820-4780-B240-8A23-1AF8CE244AEF}"/>
          </ac:spMkLst>
        </pc:spChg>
        <pc:spChg chg="ord">
          <ac:chgData name="Lewis E Davies" userId="0d0dbad7-53c8-4994-b8ec-7b95c765d9d7" providerId="ADAL" clId="{3AC7705F-466E-420B-904E-97882651344F}" dt="2022-01-17T14:35:02.295" v="957"/>
          <ac:spMkLst>
            <pc:docMk/>
            <pc:sldMk cId="1523282938" sldId="277"/>
            <ac:spMk id="21" creationId="{00000000-0000-0000-0000-000000000000}"/>
          </ac:spMkLst>
        </pc:spChg>
        <pc:picChg chg="mod">
          <ac:chgData name="Lewis E Davies" userId="0d0dbad7-53c8-4994-b8ec-7b95c765d9d7" providerId="ADAL" clId="{3AC7705F-466E-420B-904E-97882651344F}" dt="2022-01-14T09:41:04.340" v="573" actId="962"/>
          <ac:picMkLst>
            <pc:docMk/>
            <pc:sldMk cId="1523282938" sldId="277"/>
            <ac:picMk id="11" creationId="{ECBA04E9-7497-434A-BB03-876EE54BC6DB}"/>
          </ac:picMkLst>
        </pc:picChg>
      </pc:sldChg>
      <pc:sldChg chg="modSp mod">
        <pc:chgData name="Lewis E Davies" userId="0d0dbad7-53c8-4994-b8ec-7b95c765d9d7" providerId="ADAL" clId="{3AC7705F-466E-420B-904E-97882651344F}" dt="2022-01-24T15:29:49.519" v="1142"/>
        <pc:sldMkLst>
          <pc:docMk/>
          <pc:sldMk cId="652084253" sldId="278"/>
        </pc:sldMkLst>
        <pc:spChg chg="mod ord">
          <ac:chgData name="Lewis E Davies" userId="0d0dbad7-53c8-4994-b8ec-7b95c765d9d7" providerId="ADAL" clId="{3AC7705F-466E-420B-904E-97882651344F}" dt="2022-01-17T14:36:25.825" v="964"/>
          <ac:spMkLst>
            <pc:docMk/>
            <pc:sldMk cId="652084253" sldId="278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6:28.664" v="970"/>
          <ac:spMkLst>
            <pc:docMk/>
            <pc:sldMk cId="652084253" sldId="278"/>
            <ac:spMk id="13" creationId="{7F19075A-7820-D54F-892D-C368F507F95A}"/>
          </ac:spMkLst>
        </pc:spChg>
        <pc:spChg chg="mod">
          <ac:chgData name="Lewis E Davies" userId="0d0dbad7-53c8-4994-b8ec-7b95c765d9d7" providerId="ADAL" clId="{3AC7705F-466E-420B-904E-97882651344F}" dt="2022-01-24T15:29:49.519" v="1142"/>
          <ac:spMkLst>
            <pc:docMk/>
            <pc:sldMk cId="652084253" sldId="278"/>
            <ac:spMk id="15" creationId="{DEB08B6B-21F7-4841-808C-17EF86D4CEC4}"/>
          </ac:spMkLst>
        </pc:spChg>
        <pc:spChg chg="ord">
          <ac:chgData name="Lewis E Davies" userId="0d0dbad7-53c8-4994-b8ec-7b95c765d9d7" providerId="ADAL" clId="{3AC7705F-466E-420B-904E-97882651344F}" dt="2022-01-17T14:36:30.454" v="973"/>
          <ac:spMkLst>
            <pc:docMk/>
            <pc:sldMk cId="652084253" sldId="278"/>
            <ac:spMk id="21" creationId="{00000000-0000-0000-0000-000000000000}"/>
          </ac:spMkLst>
        </pc:spChg>
        <pc:picChg chg="mod">
          <ac:chgData name="Lewis E Davies" userId="0d0dbad7-53c8-4994-b8ec-7b95c765d9d7" providerId="ADAL" clId="{3AC7705F-466E-420B-904E-97882651344F}" dt="2022-01-24T15:28:56.408" v="1137" actId="962"/>
          <ac:picMkLst>
            <pc:docMk/>
            <pc:sldMk cId="652084253" sldId="278"/>
            <ac:picMk id="4" creationId="{E15FFECD-DBE9-6547-B11B-B2D9760C888C}"/>
          </ac:picMkLst>
        </pc:picChg>
      </pc:sldChg>
      <pc:sldChg chg="modSp mod">
        <pc:chgData name="Lewis E Davies" userId="0d0dbad7-53c8-4994-b8ec-7b95c765d9d7" providerId="ADAL" clId="{3AC7705F-466E-420B-904E-97882651344F}" dt="2022-01-14T09:31:49.036" v="423" actId="962"/>
        <pc:sldMkLst>
          <pc:docMk/>
          <pc:sldMk cId="231817760" sldId="279"/>
        </pc:sldMkLst>
        <pc:spChg chg="mod">
          <ac:chgData name="Lewis E Davies" userId="0d0dbad7-53c8-4994-b8ec-7b95c765d9d7" providerId="ADAL" clId="{3AC7705F-466E-420B-904E-97882651344F}" dt="2022-01-14T09:31:49.036" v="423" actId="962"/>
          <ac:spMkLst>
            <pc:docMk/>
            <pc:sldMk cId="231817760" sldId="279"/>
            <ac:spMk id="6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17T14:37:28.958" v="985"/>
        <pc:sldMkLst>
          <pc:docMk/>
          <pc:sldMk cId="1840808821" sldId="280"/>
        </pc:sldMkLst>
        <pc:spChg chg="mod ord">
          <ac:chgData name="Lewis E Davies" userId="0d0dbad7-53c8-4994-b8ec-7b95c765d9d7" providerId="ADAL" clId="{3AC7705F-466E-420B-904E-97882651344F}" dt="2022-01-17T14:37:23.867" v="978"/>
          <ac:spMkLst>
            <pc:docMk/>
            <pc:sldMk cId="1840808821" sldId="280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7:26.188" v="982"/>
          <ac:spMkLst>
            <pc:docMk/>
            <pc:sldMk cId="1840808821" sldId="280"/>
            <ac:spMk id="21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7:28.958" v="985"/>
          <ac:spMkLst>
            <pc:docMk/>
            <pc:sldMk cId="1840808821" sldId="280"/>
            <ac:spMk id="22" creationId="{3300B701-3A95-244D-8422-F99A9F2630C9}"/>
          </ac:spMkLst>
        </pc:spChg>
        <pc:grpChg chg="mod">
          <ac:chgData name="Lewis E Davies" userId="0d0dbad7-53c8-4994-b8ec-7b95c765d9d7" providerId="ADAL" clId="{3AC7705F-466E-420B-904E-97882651344F}" dt="2022-01-14T09:33:04.466" v="515" actId="962"/>
          <ac:grpSpMkLst>
            <pc:docMk/>
            <pc:sldMk cId="1840808821" sldId="280"/>
            <ac:grpSpMk id="8" creationId="{D9AE2B91-89C1-1B4D-B25B-3B79F39294DD}"/>
          </ac:grpSpMkLst>
        </pc:grpChg>
      </pc:sldChg>
      <pc:sldChg chg="modSp mod">
        <pc:chgData name="Lewis E Davies" userId="0d0dbad7-53c8-4994-b8ec-7b95c765d9d7" providerId="ADAL" clId="{3AC7705F-466E-420B-904E-97882651344F}" dt="2022-01-17T14:39:32.427" v="994"/>
        <pc:sldMkLst>
          <pc:docMk/>
          <pc:sldMk cId="3498765113" sldId="281"/>
        </pc:sldMkLst>
        <pc:spChg chg="mod ord">
          <ac:chgData name="Lewis E Davies" userId="0d0dbad7-53c8-4994-b8ec-7b95c765d9d7" providerId="ADAL" clId="{3AC7705F-466E-420B-904E-97882651344F}" dt="2022-01-17T14:39:32.427" v="994"/>
          <ac:spMkLst>
            <pc:docMk/>
            <pc:sldMk cId="3498765113" sldId="281"/>
            <ac:spMk id="6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39:28.565" v="990"/>
          <ac:spMkLst>
            <pc:docMk/>
            <pc:sldMk cId="3498765113" sldId="281"/>
            <ac:spMk id="13" creationId="{568A0EB8-1305-1843-88A5-F4CA5C977B1B}"/>
          </ac:spMkLst>
        </pc:spChg>
      </pc:sldChg>
      <pc:sldChg chg="modSp mod">
        <pc:chgData name="Lewis E Davies" userId="0d0dbad7-53c8-4994-b8ec-7b95c765d9d7" providerId="ADAL" clId="{3AC7705F-466E-420B-904E-97882651344F}" dt="2022-01-14T09:31:59.206" v="426" actId="962"/>
        <pc:sldMkLst>
          <pc:docMk/>
          <pc:sldMk cId="238676576" sldId="282"/>
        </pc:sldMkLst>
        <pc:spChg chg="mod">
          <ac:chgData name="Lewis E Davies" userId="0d0dbad7-53c8-4994-b8ec-7b95c765d9d7" providerId="ADAL" clId="{3AC7705F-466E-420B-904E-97882651344F}" dt="2022-01-14T09:31:59.206" v="426" actId="962"/>
          <ac:spMkLst>
            <pc:docMk/>
            <pc:sldMk cId="238676576" sldId="282"/>
            <ac:spMk id="6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17T14:41:56.988" v="1004"/>
        <pc:sldMkLst>
          <pc:docMk/>
          <pc:sldMk cId="3404738150" sldId="283"/>
        </pc:sldMkLst>
        <pc:spChg chg="mod ord">
          <ac:chgData name="Lewis E Davies" userId="0d0dbad7-53c8-4994-b8ec-7b95c765d9d7" providerId="ADAL" clId="{3AC7705F-466E-420B-904E-97882651344F}" dt="2022-01-17T14:41:53.922" v="1002"/>
          <ac:spMkLst>
            <pc:docMk/>
            <pc:sldMk cId="3404738150" sldId="283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41:50.736" v="999"/>
          <ac:spMkLst>
            <pc:docMk/>
            <pc:sldMk cId="3404738150" sldId="283"/>
            <ac:spMk id="11" creationId="{66A81522-478D-FF4D-B327-1AD4975639A3}"/>
          </ac:spMkLst>
        </pc:spChg>
        <pc:spChg chg="ord">
          <ac:chgData name="Lewis E Davies" userId="0d0dbad7-53c8-4994-b8ec-7b95c765d9d7" providerId="ADAL" clId="{3AC7705F-466E-420B-904E-97882651344F}" dt="2022-01-17T14:41:56.988" v="1004"/>
          <ac:spMkLst>
            <pc:docMk/>
            <pc:sldMk cId="3404738150" sldId="283"/>
            <ac:spMk id="27" creationId="{00000000-0000-0000-0000-000000000000}"/>
          </ac:spMkLst>
        </pc:spChg>
      </pc:sldChg>
      <pc:sldChg chg="modSp mod">
        <pc:chgData name="Lewis E Davies" userId="0d0dbad7-53c8-4994-b8ec-7b95c765d9d7" providerId="ADAL" clId="{3AC7705F-466E-420B-904E-97882651344F}" dt="2022-01-14T09:32:12.356" v="429" actId="962"/>
        <pc:sldMkLst>
          <pc:docMk/>
          <pc:sldMk cId="2113590474" sldId="284"/>
        </pc:sldMkLst>
        <pc:spChg chg="mod">
          <ac:chgData name="Lewis E Davies" userId="0d0dbad7-53c8-4994-b8ec-7b95c765d9d7" providerId="ADAL" clId="{3AC7705F-466E-420B-904E-97882651344F}" dt="2022-01-14T09:32:09.546" v="428" actId="962"/>
          <ac:spMkLst>
            <pc:docMk/>
            <pc:sldMk cId="2113590474" sldId="284"/>
            <ac:spMk id="6" creationId="{00000000-0000-0000-0000-000000000000}"/>
          </ac:spMkLst>
        </pc:spChg>
        <pc:picChg chg="mod">
          <ac:chgData name="Lewis E Davies" userId="0d0dbad7-53c8-4994-b8ec-7b95c765d9d7" providerId="ADAL" clId="{3AC7705F-466E-420B-904E-97882651344F}" dt="2022-01-14T09:32:12.356" v="429" actId="962"/>
          <ac:picMkLst>
            <pc:docMk/>
            <pc:sldMk cId="2113590474" sldId="284"/>
            <ac:picMk id="5" creationId="{00000000-0000-0000-0000-000000000000}"/>
          </ac:picMkLst>
        </pc:picChg>
      </pc:sldChg>
      <pc:sldChg chg="modSp mod">
        <pc:chgData name="Lewis E Davies" userId="0d0dbad7-53c8-4994-b8ec-7b95c765d9d7" providerId="ADAL" clId="{3AC7705F-466E-420B-904E-97882651344F}" dt="2022-01-17T14:16:48.024" v="896"/>
        <pc:sldMkLst>
          <pc:docMk/>
          <pc:sldMk cId="2613558498" sldId="285"/>
        </pc:sldMkLst>
        <pc:spChg chg="mod ord">
          <ac:chgData name="Lewis E Davies" userId="0d0dbad7-53c8-4994-b8ec-7b95c765d9d7" providerId="ADAL" clId="{3AC7705F-466E-420B-904E-97882651344F}" dt="2022-01-17T14:16:48.024" v="896"/>
          <ac:spMkLst>
            <pc:docMk/>
            <pc:sldMk cId="2613558498" sldId="285"/>
            <ac:spMk id="7" creationId="{00000000-0000-0000-0000-000000000000}"/>
          </ac:spMkLst>
        </pc:spChg>
        <pc:spChg chg="ord">
          <ac:chgData name="Lewis E Davies" userId="0d0dbad7-53c8-4994-b8ec-7b95c765d9d7" providerId="ADAL" clId="{3AC7705F-466E-420B-904E-97882651344F}" dt="2022-01-17T14:16:43.608" v="892"/>
          <ac:spMkLst>
            <pc:docMk/>
            <pc:sldMk cId="2613558498" sldId="285"/>
            <ac:spMk id="13" creationId="{A6851035-9B3F-8D4A-A665-2FCAD971315D}"/>
          </ac:spMkLst>
        </pc:spChg>
        <pc:spChg chg="ord">
          <ac:chgData name="Lewis E Davies" userId="0d0dbad7-53c8-4994-b8ec-7b95c765d9d7" providerId="ADAL" clId="{3AC7705F-466E-420B-904E-97882651344F}" dt="2022-01-17T14:16:45.592" v="894"/>
          <ac:spMkLst>
            <pc:docMk/>
            <pc:sldMk cId="2613558498" sldId="285"/>
            <ac:spMk id="27" creationId="{00000000-0000-0000-0000-000000000000}"/>
          </ac:spMkLst>
        </pc:spChg>
        <pc:picChg chg="mod">
          <ac:chgData name="Lewis E Davies" userId="0d0dbad7-53c8-4994-b8ec-7b95c765d9d7" providerId="ADAL" clId="{3AC7705F-466E-420B-904E-97882651344F}" dt="2022-01-14T09:59:49.888" v="680" actId="962"/>
          <ac:picMkLst>
            <pc:docMk/>
            <pc:sldMk cId="2613558498" sldId="285"/>
            <ac:picMk id="4" creationId="{12E1637F-B4C9-FB49-9206-EEDF7C02C28F}"/>
          </ac:picMkLst>
        </pc:picChg>
      </pc:sldChg>
      <pc:sldChg chg="modSp mod">
        <pc:chgData name="Lewis E Davies" userId="0d0dbad7-53c8-4994-b8ec-7b95c765d9d7" providerId="ADAL" clId="{3AC7705F-466E-420B-904E-97882651344F}" dt="2022-01-25T15:26:20.056" v="1163"/>
        <pc:sldMkLst>
          <pc:docMk/>
          <pc:sldMk cId="1760270368" sldId="287"/>
        </pc:sldMkLst>
        <pc:spChg chg="mod">
          <ac:chgData name="Lewis E Davies" userId="0d0dbad7-53c8-4994-b8ec-7b95c765d9d7" providerId="ADAL" clId="{3AC7705F-466E-420B-904E-97882651344F}" dt="2022-01-14T09:32:06.037" v="427" actId="962"/>
          <ac:spMkLst>
            <pc:docMk/>
            <pc:sldMk cId="1760270368" sldId="287"/>
            <ac:spMk id="6" creationId="{00000000-0000-0000-0000-000000000000}"/>
          </ac:spMkLst>
        </pc:spChg>
        <pc:graphicFrameChg chg="mod modGraphic">
          <ac:chgData name="Lewis E Davies" userId="0d0dbad7-53c8-4994-b8ec-7b95c765d9d7" providerId="ADAL" clId="{3AC7705F-466E-420B-904E-97882651344F}" dt="2022-01-25T15:26:20.056" v="1163"/>
          <ac:graphicFrameMkLst>
            <pc:docMk/>
            <pc:sldMk cId="1760270368" sldId="287"/>
            <ac:graphicFrameMk id="8" creationId="{A340DD9E-07AD-7046-A5A7-9563AF743D9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A69CE-3490-0344-899B-62808423FCC3}" type="datetimeFigureOut">
              <a:rPr lang="en-GB" smtClean="0"/>
              <a:t>25/01/2022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6675"/>
            <a:ext cx="25495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06B50-EEA6-4A46-B98C-8017B48455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21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06B50-EEA6-4A46-B98C-8017B48455E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898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06B50-EEA6-4A46-B98C-8017B48455E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92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06B50-EEA6-4A46-B98C-8017B48455E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4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06B50-EEA6-4A46-B98C-8017B48455E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8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06B50-EEA6-4A46-B98C-8017B48455E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82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06B50-EEA6-4A46-B98C-8017B48455E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74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‹#›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‹#›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‹#›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7559992" y="0"/>
                </a:moveTo>
                <a:lnTo>
                  <a:pt x="0" y="0"/>
                </a:lnTo>
                <a:lnTo>
                  <a:pt x="0" y="10692003"/>
                </a:lnTo>
                <a:lnTo>
                  <a:pt x="7559992" y="10692003"/>
                </a:lnTo>
                <a:lnTo>
                  <a:pt x="7559992" y="0"/>
                </a:lnTo>
                <a:close/>
              </a:path>
            </a:pathLst>
          </a:custGeom>
          <a:solidFill>
            <a:srgbClr val="FAF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‹#›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‹#›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1999" y="4075063"/>
            <a:ext cx="3778851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77180" y="10182232"/>
            <a:ext cx="233045" cy="150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161C19"/>
                </a:solidFill>
                <a:latin typeface="VisbyCF-Medium"/>
                <a:cs typeface="VisbyCF-Medium"/>
              </a:defRPr>
            </a:lvl1pPr>
          </a:lstStyle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‹#›</a:t>
            </a:fld>
            <a:r>
              <a:rPr spc="-60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809" y="1270"/>
            <a:ext cx="7560309" cy="10692130"/>
          </a:xfrm>
          <a:custGeom>
            <a:avLst/>
            <a:gdLst/>
            <a:ahLst/>
            <a:cxnLst/>
            <a:rect l="l" t="t" r="r" b="b"/>
            <a:pathLst>
              <a:path w="7560309" h="10692130">
                <a:moveTo>
                  <a:pt x="7559992" y="0"/>
                </a:moveTo>
                <a:lnTo>
                  <a:pt x="0" y="0"/>
                </a:lnTo>
                <a:lnTo>
                  <a:pt x="0" y="10692003"/>
                </a:lnTo>
                <a:lnTo>
                  <a:pt x="7559992" y="10692003"/>
                </a:lnTo>
                <a:lnTo>
                  <a:pt x="7559992" y="0"/>
                </a:lnTo>
                <a:close/>
              </a:path>
            </a:pathLst>
          </a:custGeom>
          <a:solidFill>
            <a:srgbClr val="1D4FA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1130" y="1299638"/>
            <a:ext cx="6690074" cy="183896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n-US" sz="3600" b="1" dirty="0" err="1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Cydweli</a:t>
            </a:r>
            <a:endParaRPr lang="en-US" sz="3600" b="1" dirty="0">
              <a:solidFill>
                <a:srgbClr val="FFFFFF"/>
              </a:solidFill>
              <a:latin typeface="Visby CF Extra Bold" pitchFamily="2" charset="77"/>
              <a:cs typeface="VisbyCF-Light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n-US" sz="3600" b="1" dirty="0" err="1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Cynllun</a:t>
            </a:r>
            <a:r>
              <a:rPr lang="en-US" sz="3600" b="1" dirty="0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Twf</a:t>
            </a:r>
            <a:r>
              <a:rPr lang="en-US" sz="3600" b="1" dirty="0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Economaidd</a:t>
            </a:r>
            <a:r>
              <a:rPr lang="en-US" sz="3600" b="1" dirty="0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isby CF Extra Bold" pitchFamily="2" charset="77"/>
                <a:cs typeface="VisbyCF-Light"/>
              </a:rPr>
              <a:t>Cynaliadwy</a:t>
            </a:r>
            <a:endParaRPr lang="en-US" sz="3600" b="1" dirty="0">
              <a:solidFill>
                <a:srgbClr val="FFFFFF"/>
              </a:solidFill>
              <a:latin typeface="Visby CF Extra Bold" pitchFamily="2" charset="77"/>
              <a:cs typeface="VisbyCF-Light"/>
            </a:endParaRPr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3677180" y="10182232"/>
            <a:ext cx="233045" cy="1327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r>
              <a:rPr spc="-60" dirty="0"/>
              <a:t> </a:t>
            </a:r>
          </a:p>
        </p:txBody>
      </p:sp>
      <p:grpSp>
        <p:nvGrpSpPr>
          <p:cNvPr id="15" name="object 27">
            <a:extLst>
              <a:ext uri="{FF2B5EF4-FFF2-40B4-BE49-F238E27FC236}">
                <a16:creationId xmlns:a16="http://schemas.microsoft.com/office/drawing/2014/main" id="{505A41E5-F8F7-0F43-BF75-2D7DA87C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3687" y="3899465"/>
            <a:ext cx="5426985" cy="5508671"/>
            <a:chOff x="3693439" y="2402998"/>
            <a:chExt cx="3470655" cy="3485546"/>
          </a:xfrm>
        </p:grpSpPr>
        <p:pic>
          <p:nvPicPr>
            <p:cNvPr id="16" name="object 28">
              <a:extLst>
                <a:ext uri="{FF2B5EF4-FFF2-40B4-BE49-F238E27FC236}">
                  <a16:creationId xmlns:a16="http://schemas.microsoft.com/office/drawing/2014/main" id="{DC7FAD68-341C-804C-A3E6-1CFD607568A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85271" y="2600003"/>
              <a:ext cx="3148504" cy="3066895"/>
            </a:xfrm>
            <a:prstGeom prst="ellipse">
              <a:avLst/>
            </a:prstGeom>
          </p:spPr>
        </p:pic>
        <p:sp>
          <p:nvSpPr>
            <p:cNvPr id="17" name="object 29">
              <a:extLst>
                <a:ext uri="{FF2B5EF4-FFF2-40B4-BE49-F238E27FC236}">
                  <a16:creationId xmlns:a16="http://schemas.microsoft.com/office/drawing/2014/main" id="{D10A88AE-FAA3-B24B-9722-40CAFD523129}"/>
                </a:ext>
              </a:extLst>
            </p:cNvPr>
            <p:cNvSpPr/>
            <p:nvPr/>
          </p:nvSpPr>
          <p:spPr>
            <a:xfrm>
              <a:off x="3693439" y="2402998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>
                  <a:moveTo>
                    <a:pt x="1739823" y="0"/>
                  </a:moveTo>
                  <a:lnTo>
                    <a:pt x="1691200" y="669"/>
                  </a:lnTo>
                  <a:lnTo>
                    <a:pt x="1642903" y="2667"/>
                  </a:lnTo>
                  <a:lnTo>
                    <a:pt x="1594949" y="5974"/>
                  </a:lnTo>
                  <a:lnTo>
                    <a:pt x="1547356" y="10574"/>
                  </a:lnTo>
                  <a:lnTo>
                    <a:pt x="1500142" y="16449"/>
                  </a:lnTo>
                  <a:lnTo>
                    <a:pt x="1453324" y="23582"/>
                  </a:lnTo>
                  <a:lnTo>
                    <a:pt x="1406920" y="31954"/>
                  </a:lnTo>
                  <a:lnTo>
                    <a:pt x="1360947" y="41548"/>
                  </a:lnTo>
                  <a:lnTo>
                    <a:pt x="1315423" y="52347"/>
                  </a:lnTo>
                  <a:lnTo>
                    <a:pt x="1270365" y="64333"/>
                  </a:lnTo>
                  <a:lnTo>
                    <a:pt x="1225791" y="77489"/>
                  </a:lnTo>
                  <a:lnTo>
                    <a:pt x="1181720" y="91797"/>
                  </a:lnTo>
                  <a:lnTo>
                    <a:pt x="1138167" y="107239"/>
                  </a:lnTo>
                  <a:lnTo>
                    <a:pt x="1095151" y="123797"/>
                  </a:lnTo>
                  <a:lnTo>
                    <a:pt x="1052690" y="141455"/>
                  </a:lnTo>
                  <a:lnTo>
                    <a:pt x="1010800" y="160195"/>
                  </a:lnTo>
                  <a:lnTo>
                    <a:pt x="969500" y="179998"/>
                  </a:lnTo>
                  <a:lnTo>
                    <a:pt x="928807" y="200848"/>
                  </a:lnTo>
                  <a:lnTo>
                    <a:pt x="888739" y="222727"/>
                  </a:lnTo>
                  <a:lnTo>
                    <a:pt x="849313" y="245618"/>
                  </a:lnTo>
                  <a:lnTo>
                    <a:pt x="810546" y="269501"/>
                  </a:lnTo>
                  <a:lnTo>
                    <a:pt x="772457" y="294362"/>
                  </a:lnTo>
                  <a:lnTo>
                    <a:pt x="735064" y="320180"/>
                  </a:lnTo>
                  <a:lnTo>
                    <a:pt x="698382" y="346940"/>
                  </a:lnTo>
                  <a:lnTo>
                    <a:pt x="662431" y="374623"/>
                  </a:lnTo>
                  <a:lnTo>
                    <a:pt x="627227" y="403212"/>
                  </a:lnTo>
                  <a:lnTo>
                    <a:pt x="592789" y="432690"/>
                  </a:lnTo>
                  <a:lnTo>
                    <a:pt x="559134" y="463038"/>
                  </a:lnTo>
                  <a:lnTo>
                    <a:pt x="526279" y="494239"/>
                  </a:lnTo>
                  <a:lnTo>
                    <a:pt x="494242" y="526275"/>
                  </a:lnTo>
                  <a:lnTo>
                    <a:pt x="463040" y="559130"/>
                  </a:lnTo>
                  <a:lnTo>
                    <a:pt x="432692" y="592785"/>
                  </a:lnTo>
                  <a:lnTo>
                    <a:pt x="403214" y="627223"/>
                  </a:lnTo>
                  <a:lnTo>
                    <a:pt x="374625" y="662426"/>
                  </a:lnTo>
                  <a:lnTo>
                    <a:pt x="346942" y="698377"/>
                  </a:lnTo>
                  <a:lnTo>
                    <a:pt x="320182" y="735058"/>
                  </a:lnTo>
                  <a:lnTo>
                    <a:pt x="294363" y="772451"/>
                  </a:lnTo>
                  <a:lnTo>
                    <a:pt x="269503" y="810540"/>
                  </a:lnTo>
                  <a:lnTo>
                    <a:pt x="245618" y="849305"/>
                  </a:lnTo>
                  <a:lnTo>
                    <a:pt x="222728" y="888731"/>
                  </a:lnTo>
                  <a:lnTo>
                    <a:pt x="200849" y="928798"/>
                  </a:lnTo>
                  <a:lnTo>
                    <a:pt x="179999" y="969491"/>
                  </a:lnTo>
                  <a:lnTo>
                    <a:pt x="160195" y="1010790"/>
                  </a:lnTo>
                  <a:lnTo>
                    <a:pt x="141456" y="1052679"/>
                  </a:lnTo>
                  <a:lnTo>
                    <a:pt x="123798" y="1095140"/>
                  </a:lnTo>
                  <a:lnTo>
                    <a:pt x="107239" y="1138155"/>
                  </a:lnTo>
                  <a:lnTo>
                    <a:pt x="91797" y="1181707"/>
                  </a:lnTo>
                  <a:lnTo>
                    <a:pt x="77489" y="1225778"/>
                  </a:lnTo>
                  <a:lnTo>
                    <a:pt x="64334" y="1270350"/>
                  </a:lnTo>
                  <a:lnTo>
                    <a:pt x="52347" y="1315407"/>
                  </a:lnTo>
                  <a:lnTo>
                    <a:pt x="41548" y="1360930"/>
                  </a:lnTo>
                  <a:lnTo>
                    <a:pt x="31954" y="1406902"/>
                  </a:lnTo>
                  <a:lnTo>
                    <a:pt x="23582" y="1453305"/>
                  </a:lnTo>
                  <a:lnTo>
                    <a:pt x="16449" y="1500122"/>
                  </a:lnTo>
                  <a:lnTo>
                    <a:pt x="10574" y="1547336"/>
                  </a:lnTo>
                  <a:lnTo>
                    <a:pt x="5974" y="1594927"/>
                  </a:lnTo>
                  <a:lnTo>
                    <a:pt x="2667" y="1642880"/>
                  </a:lnTo>
                  <a:lnTo>
                    <a:pt x="669" y="1691176"/>
                  </a:lnTo>
                  <a:lnTo>
                    <a:pt x="0" y="1739798"/>
                  </a:lnTo>
                  <a:lnTo>
                    <a:pt x="231813" y="1739798"/>
                  </a:lnTo>
                  <a:lnTo>
                    <a:pt x="232559" y="1692002"/>
                  </a:lnTo>
                  <a:lnTo>
                    <a:pt x="234785" y="1644572"/>
                  </a:lnTo>
                  <a:lnTo>
                    <a:pt x="238467" y="1597531"/>
                  </a:lnTo>
                  <a:lnTo>
                    <a:pt x="243584" y="1550901"/>
                  </a:lnTo>
                  <a:lnTo>
                    <a:pt x="250112" y="1504704"/>
                  </a:lnTo>
                  <a:lnTo>
                    <a:pt x="258031" y="1458962"/>
                  </a:lnTo>
                  <a:lnTo>
                    <a:pt x="267317" y="1413697"/>
                  </a:lnTo>
                  <a:lnTo>
                    <a:pt x="277948" y="1368932"/>
                  </a:lnTo>
                  <a:lnTo>
                    <a:pt x="289902" y="1324689"/>
                  </a:lnTo>
                  <a:lnTo>
                    <a:pt x="303157" y="1280991"/>
                  </a:lnTo>
                  <a:lnTo>
                    <a:pt x="317691" y="1237859"/>
                  </a:lnTo>
                  <a:lnTo>
                    <a:pt x="333481" y="1195315"/>
                  </a:lnTo>
                  <a:lnTo>
                    <a:pt x="350505" y="1153383"/>
                  </a:lnTo>
                  <a:lnTo>
                    <a:pt x="368741" y="1112084"/>
                  </a:lnTo>
                  <a:lnTo>
                    <a:pt x="388166" y="1071441"/>
                  </a:lnTo>
                  <a:lnTo>
                    <a:pt x="408759" y="1031475"/>
                  </a:lnTo>
                  <a:lnTo>
                    <a:pt x="430497" y="992209"/>
                  </a:lnTo>
                  <a:lnTo>
                    <a:pt x="453357" y="953666"/>
                  </a:lnTo>
                  <a:lnTo>
                    <a:pt x="477319" y="915867"/>
                  </a:lnTo>
                  <a:lnTo>
                    <a:pt x="502358" y="878835"/>
                  </a:lnTo>
                  <a:lnTo>
                    <a:pt x="528454" y="842592"/>
                  </a:lnTo>
                  <a:lnTo>
                    <a:pt x="555583" y="807160"/>
                  </a:lnTo>
                  <a:lnTo>
                    <a:pt x="583724" y="772561"/>
                  </a:lnTo>
                  <a:lnTo>
                    <a:pt x="612854" y="738819"/>
                  </a:lnTo>
                  <a:lnTo>
                    <a:pt x="642951" y="705954"/>
                  </a:lnTo>
                  <a:lnTo>
                    <a:pt x="673993" y="673990"/>
                  </a:lnTo>
                  <a:lnTo>
                    <a:pt x="705958" y="642948"/>
                  </a:lnTo>
                  <a:lnTo>
                    <a:pt x="738823" y="612851"/>
                  </a:lnTo>
                  <a:lnTo>
                    <a:pt x="772566" y="583722"/>
                  </a:lnTo>
                  <a:lnTo>
                    <a:pt x="807165" y="555581"/>
                  </a:lnTo>
                  <a:lnTo>
                    <a:pt x="842597" y="528452"/>
                  </a:lnTo>
                  <a:lnTo>
                    <a:pt x="878841" y="502357"/>
                  </a:lnTo>
                  <a:lnTo>
                    <a:pt x="915873" y="477317"/>
                  </a:lnTo>
                  <a:lnTo>
                    <a:pt x="953673" y="453356"/>
                  </a:lnTo>
                  <a:lnTo>
                    <a:pt x="992217" y="430496"/>
                  </a:lnTo>
                  <a:lnTo>
                    <a:pt x="1031483" y="408758"/>
                  </a:lnTo>
                  <a:lnTo>
                    <a:pt x="1071450" y="388166"/>
                  </a:lnTo>
                  <a:lnTo>
                    <a:pt x="1112094" y="368740"/>
                  </a:lnTo>
                  <a:lnTo>
                    <a:pt x="1153394" y="350505"/>
                  </a:lnTo>
                  <a:lnTo>
                    <a:pt x="1195327" y="333481"/>
                  </a:lnTo>
                  <a:lnTo>
                    <a:pt x="1237871" y="317691"/>
                  </a:lnTo>
                  <a:lnTo>
                    <a:pt x="1281004" y="303157"/>
                  </a:lnTo>
                  <a:lnTo>
                    <a:pt x="1324704" y="289902"/>
                  </a:lnTo>
                  <a:lnTo>
                    <a:pt x="1368948" y="277948"/>
                  </a:lnTo>
                  <a:lnTo>
                    <a:pt x="1413713" y="267317"/>
                  </a:lnTo>
                  <a:lnTo>
                    <a:pt x="1458979" y="258031"/>
                  </a:lnTo>
                  <a:lnTo>
                    <a:pt x="1504722" y="250112"/>
                  </a:lnTo>
                  <a:lnTo>
                    <a:pt x="1550921" y="243584"/>
                  </a:lnTo>
                  <a:lnTo>
                    <a:pt x="1597553" y="238467"/>
                  </a:lnTo>
                  <a:lnTo>
                    <a:pt x="1644595" y="234785"/>
                  </a:lnTo>
                  <a:lnTo>
                    <a:pt x="1692026" y="232559"/>
                  </a:lnTo>
                  <a:lnTo>
                    <a:pt x="1739823" y="231813"/>
                  </a:lnTo>
                  <a:lnTo>
                    <a:pt x="1739823" y="0"/>
                  </a:lnTo>
                  <a:close/>
                </a:path>
              </a:pathLst>
            </a:custGeom>
            <a:solidFill>
              <a:srgbClr val="F371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0">
              <a:extLst>
                <a:ext uri="{FF2B5EF4-FFF2-40B4-BE49-F238E27FC236}">
                  <a16:creationId xmlns:a16="http://schemas.microsoft.com/office/drawing/2014/main" id="{1B9B274C-2D94-4846-B033-F166F1D82F86}"/>
                </a:ext>
              </a:extLst>
            </p:cNvPr>
            <p:cNvSpPr/>
            <p:nvPr/>
          </p:nvSpPr>
          <p:spPr>
            <a:xfrm>
              <a:off x="5424194" y="2403002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>
                  <a:moveTo>
                    <a:pt x="0" y="0"/>
                  </a:moveTo>
                  <a:lnTo>
                    <a:pt x="0" y="231813"/>
                  </a:lnTo>
                  <a:lnTo>
                    <a:pt x="47795" y="232559"/>
                  </a:lnTo>
                  <a:lnTo>
                    <a:pt x="95225" y="234785"/>
                  </a:lnTo>
                  <a:lnTo>
                    <a:pt x="142266" y="238467"/>
                  </a:lnTo>
                  <a:lnTo>
                    <a:pt x="188896" y="243584"/>
                  </a:lnTo>
                  <a:lnTo>
                    <a:pt x="235094" y="250112"/>
                  </a:lnTo>
                  <a:lnTo>
                    <a:pt x="280836" y="258031"/>
                  </a:lnTo>
                  <a:lnTo>
                    <a:pt x="326100" y="267317"/>
                  </a:lnTo>
                  <a:lnTo>
                    <a:pt x="370865" y="277948"/>
                  </a:lnTo>
                  <a:lnTo>
                    <a:pt x="415108" y="289902"/>
                  </a:lnTo>
                  <a:lnTo>
                    <a:pt x="458807" y="303157"/>
                  </a:lnTo>
                  <a:lnTo>
                    <a:pt x="501939" y="317691"/>
                  </a:lnTo>
                  <a:lnTo>
                    <a:pt x="544482" y="333481"/>
                  </a:lnTo>
                  <a:lnTo>
                    <a:pt x="586414" y="350505"/>
                  </a:lnTo>
                  <a:lnTo>
                    <a:pt x="627713" y="368741"/>
                  </a:lnTo>
                  <a:lnTo>
                    <a:pt x="668357" y="388166"/>
                  </a:lnTo>
                  <a:lnTo>
                    <a:pt x="708322" y="408759"/>
                  </a:lnTo>
                  <a:lnTo>
                    <a:pt x="747588" y="430496"/>
                  </a:lnTo>
                  <a:lnTo>
                    <a:pt x="786132" y="453357"/>
                  </a:lnTo>
                  <a:lnTo>
                    <a:pt x="823931" y="477318"/>
                  </a:lnTo>
                  <a:lnTo>
                    <a:pt x="860963" y="502357"/>
                  </a:lnTo>
                  <a:lnTo>
                    <a:pt x="897206" y="528453"/>
                  </a:lnTo>
                  <a:lnTo>
                    <a:pt x="932638" y="555582"/>
                  </a:lnTo>
                  <a:lnTo>
                    <a:pt x="967236" y="583723"/>
                  </a:lnTo>
                  <a:lnTo>
                    <a:pt x="1000979" y="612853"/>
                  </a:lnTo>
                  <a:lnTo>
                    <a:pt x="1033843" y="642950"/>
                  </a:lnTo>
                  <a:lnTo>
                    <a:pt x="1065807" y="673992"/>
                  </a:lnTo>
                  <a:lnTo>
                    <a:pt x="1096849" y="705956"/>
                  </a:lnTo>
                  <a:lnTo>
                    <a:pt x="1126946" y="738821"/>
                  </a:lnTo>
                  <a:lnTo>
                    <a:pt x="1156076" y="772564"/>
                  </a:lnTo>
                  <a:lnTo>
                    <a:pt x="1184216" y="807162"/>
                  </a:lnTo>
                  <a:lnTo>
                    <a:pt x="1211346" y="842594"/>
                  </a:lnTo>
                  <a:lnTo>
                    <a:pt x="1237441" y="878838"/>
                  </a:lnTo>
                  <a:lnTo>
                    <a:pt x="1262480" y="915870"/>
                  </a:lnTo>
                  <a:lnTo>
                    <a:pt x="1286441" y="953669"/>
                  </a:lnTo>
                  <a:lnTo>
                    <a:pt x="1309301" y="992213"/>
                  </a:lnTo>
                  <a:lnTo>
                    <a:pt x="1331039" y="1031479"/>
                  </a:lnTo>
                  <a:lnTo>
                    <a:pt x="1351632" y="1071445"/>
                  </a:lnTo>
                  <a:lnTo>
                    <a:pt x="1371057" y="1112089"/>
                  </a:lnTo>
                  <a:lnTo>
                    <a:pt x="1389293" y="1153388"/>
                  </a:lnTo>
                  <a:lnTo>
                    <a:pt x="1406317" y="1195321"/>
                  </a:lnTo>
                  <a:lnTo>
                    <a:pt x="1422107" y="1237865"/>
                  </a:lnTo>
                  <a:lnTo>
                    <a:pt x="1436640" y="1280997"/>
                  </a:lnTo>
                  <a:lnTo>
                    <a:pt x="1449895" y="1324696"/>
                  </a:lnTo>
                  <a:lnTo>
                    <a:pt x="1461850" y="1368940"/>
                  </a:lnTo>
                  <a:lnTo>
                    <a:pt x="1472481" y="1413705"/>
                  </a:lnTo>
                  <a:lnTo>
                    <a:pt x="1481767" y="1458970"/>
                  </a:lnTo>
                  <a:lnTo>
                    <a:pt x="1489685" y="1504713"/>
                  </a:lnTo>
                  <a:lnTo>
                    <a:pt x="1496214" y="1550911"/>
                  </a:lnTo>
                  <a:lnTo>
                    <a:pt x="1501330" y="1597542"/>
                  </a:lnTo>
                  <a:lnTo>
                    <a:pt x="1505012" y="1644584"/>
                  </a:lnTo>
                  <a:lnTo>
                    <a:pt x="1507238" y="1692014"/>
                  </a:lnTo>
                  <a:lnTo>
                    <a:pt x="1507985" y="1739811"/>
                  </a:lnTo>
                  <a:lnTo>
                    <a:pt x="1739798" y="1739811"/>
                  </a:lnTo>
                  <a:lnTo>
                    <a:pt x="1739128" y="1691188"/>
                  </a:lnTo>
                  <a:lnTo>
                    <a:pt x="1737131" y="1642891"/>
                  </a:lnTo>
                  <a:lnTo>
                    <a:pt x="1733823" y="1594938"/>
                  </a:lnTo>
                  <a:lnTo>
                    <a:pt x="1729223" y="1547346"/>
                  </a:lnTo>
                  <a:lnTo>
                    <a:pt x="1723348" y="1500132"/>
                  </a:lnTo>
                  <a:lnTo>
                    <a:pt x="1716216" y="1453315"/>
                  </a:lnTo>
                  <a:lnTo>
                    <a:pt x="1707844" y="1406911"/>
                  </a:lnTo>
                  <a:lnTo>
                    <a:pt x="1698249" y="1360938"/>
                  </a:lnTo>
                  <a:lnTo>
                    <a:pt x="1687450" y="1315415"/>
                  </a:lnTo>
                  <a:lnTo>
                    <a:pt x="1675464" y="1270358"/>
                  </a:lnTo>
                  <a:lnTo>
                    <a:pt x="1662308" y="1225785"/>
                  </a:lnTo>
                  <a:lnTo>
                    <a:pt x="1648001" y="1181713"/>
                  </a:lnTo>
                  <a:lnTo>
                    <a:pt x="1632559" y="1138161"/>
                  </a:lnTo>
                  <a:lnTo>
                    <a:pt x="1616000" y="1095145"/>
                  </a:lnTo>
                  <a:lnTo>
                    <a:pt x="1598342" y="1052684"/>
                  </a:lnTo>
                  <a:lnTo>
                    <a:pt x="1579603" y="1010795"/>
                  </a:lnTo>
                  <a:lnTo>
                    <a:pt x="1559799" y="969495"/>
                  </a:lnTo>
                  <a:lnTo>
                    <a:pt x="1538949" y="928803"/>
                  </a:lnTo>
                  <a:lnTo>
                    <a:pt x="1517070" y="888735"/>
                  </a:lnTo>
                  <a:lnTo>
                    <a:pt x="1494180" y="849309"/>
                  </a:lnTo>
                  <a:lnTo>
                    <a:pt x="1470296" y="810543"/>
                  </a:lnTo>
                  <a:lnTo>
                    <a:pt x="1445436" y="772454"/>
                  </a:lnTo>
                  <a:lnTo>
                    <a:pt x="1419617" y="735061"/>
                  </a:lnTo>
                  <a:lnTo>
                    <a:pt x="1392857" y="698380"/>
                  </a:lnTo>
                  <a:lnTo>
                    <a:pt x="1365174" y="662429"/>
                  </a:lnTo>
                  <a:lnTo>
                    <a:pt x="1336585" y="627225"/>
                  </a:lnTo>
                  <a:lnTo>
                    <a:pt x="1307108" y="592787"/>
                  </a:lnTo>
                  <a:lnTo>
                    <a:pt x="1276760" y="559132"/>
                  </a:lnTo>
                  <a:lnTo>
                    <a:pt x="1245559" y="526277"/>
                  </a:lnTo>
                  <a:lnTo>
                    <a:pt x="1213522" y="494240"/>
                  </a:lnTo>
                  <a:lnTo>
                    <a:pt x="1180667" y="463039"/>
                  </a:lnTo>
                  <a:lnTo>
                    <a:pt x="1147012" y="432691"/>
                  </a:lnTo>
                  <a:lnTo>
                    <a:pt x="1112574" y="403213"/>
                  </a:lnTo>
                  <a:lnTo>
                    <a:pt x="1077371" y="374624"/>
                  </a:lnTo>
                  <a:lnTo>
                    <a:pt x="1041420" y="346941"/>
                  </a:lnTo>
                  <a:lnTo>
                    <a:pt x="1004740" y="320181"/>
                  </a:lnTo>
                  <a:lnTo>
                    <a:pt x="967346" y="294362"/>
                  </a:lnTo>
                  <a:lnTo>
                    <a:pt x="929258" y="269502"/>
                  </a:lnTo>
                  <a:lnTo>
                    <a:pt x="890492" y="245618"/>
                  </a:lnTo>
                  <a:lnTo>
                    <a:pt x="851067" y="222728"/>
                  </a:lnTo>
                  <a:lnTo>
                    <a:pt x="810999" y="200849"/>
                  </a:lnTo>
                  <a:lnTo>
                    <a:pt x="770307" y="179999"/>
                  </a:lnTo>
                  <a:lnTo>
                    <a:pt x="729007" y="160195"/>
                  </a:lnTo>
                  <a:lnTo>
                    <a:pt x="687118" y="141455"/>
                  </a:lnTo>
                  <a:lnTo>
                    <a:pt x="644658" y="123797"/>
                  </a:lnTo>
                  <a:lnTo>
                    <a:pt x="601642" y="107239"/>
                  </a:lnTo>
                  <a:lnTo>
                    <a:pt x="558091" y="91797"/>
                  </a:lnTo>
                  <a:lnTo>
                    <a:pt x="514020" y="77489"/>
                  </a:lnTo>
                  <a:lnTo>
                    <a:pt x="469447" y="64333"/>
                  </a:lnTo>
                  <a:lnTo>
                    <a:pt x="424390" y="52347"/>
                  </a:lnTo>
                  <a:lnTo>
                    <a:pt x="378867" y="41548"/>
                  </a:lnTo>
                  <a:lnTo>
                    <a:pt x="332895" y="31954"/>
                  </a:lnTo>
                  <a:lnTo>
                    <a:pt x="286492" y="23582"/>
                  </a:lnTo>
                  <a:lnTo>
                    <a:pt x="239675" y="16449"/>
                  </a:lnTo>
                  <a:lnTo>
                    <a:pt x="192462" y="10574"/>
                  </a:lnTo>
                  <a:lnTo>
                    <a:pt x="144870" y="5974"/>
                  </a:lnTo>
                  <a:lnTo>
                    <a:pt x="96918" y="2667"/>
                  </a:lnTo>
                  <a:lnTo>
                    <a:pt x="48621" y="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1">
              <a:extLst>
                <a:ext uri="{FF2B5EF4-FFF2-40B4-BE49-F238E27FC236}">
                  <a16:creationId xmlns:a16="http://schemas.microsoft.com/office/drawing/2014/main" id="{6DFEF819-1C42-AA4A-9CBF-54DBAAAA0612}"/>
                </a:ext>
              </a:extLst>
            </p:cNvPr>
            <p:cNvSpPr/>
            <p:nvPr/>
          </p:nvSpPr>
          <p:spPr>
            <a:xfrm>
              <a:off x="5424188" y="4148644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>
                  <a:moveTo>
                    <a:pt x="1739811" y="0"/>
                  </a:moveTo>
                  <a:lnTo>
                    <a:pt x="1507998" y="0"/>
                  </a:lnTo>
                  <a:lnTo>
                    <a:pt x="1507251" y="47795"/>
                  </a:lnTo>
                  <a:lnTo>
                    <a:pt x="1505025" y="95225"/>
                  </a:lnTo>
                  <a:lnTo>
                    <a:pt x="1501343" y="142266"/>
                  </a:lnTo>
                  <a:lnTo>
                    <a:pt x="1496226" y="188896"/>
                  </a:lnTo>
                  <a:lnTo>
                    <a:pt x="1489698" y="235094"/>
                  </a:lnTo>
                  <a:lnTo>
                    <a:pt x="1481779" y="280836"/>
                  </a:lnTo>
                  <a:lnTo>
                    <a:pt x="1472493" y="326100"/>
                  </a:lnTo>
                  <a:lnTo>
                    <a:pt x="1461862" y="370865"/>
                  </a:lnTo>
                  <a:lnTo>
                    <a:pt x="1449908" y="415108"/>
                  </a:lnTo>
                  <a:lnTo>
                    <a:pt x="1436653" y="458807"/>
                  </a:lnTo>
                  <a:lnTo>
                    <a:pt x="1422119" y="501939"/>
                  </a:lnTo>
                  <a:lnTo>
                    <a:pt x="1406329" y="544482"/>
                  </a:lnTo>
                  <a:lnTo>
                    <a:pt x="1389305" y="586414"/>
                  </a:lnTo>
                  <a:lnTo>
                    <a:pt x="1371069" y="627713"/>
                  </a:lnTo>
                  <a:lnTo>
                    <a:pt x="1351644" y="668357"/>
                  </a:lnTo>
                  <a:lnTo>
                    <a:pt x="1331051" y="708322"/>
                  </a:lnTo>
                  <a:lnTo>
                    <a:pt x="1309314" y="747588"/>
                  </a:lnTo>
                  <a:lnTo>
                    <a:pt x="1286453" y="786132"/>
                  </a:lnTo>
                  <a:lnTo>
                    <a:pt x="1262492" y="823931"/>
                  </a:lnTo>
                  <a:lnTo>
                    <a:pt x="1237453" y="860963"/>
                  </a:lnTo>
                  <a:lnTo>
                    <a:pt x="1211357" y="897206"/>
                  </a:lnTo>
                  <a:lnTo>
                    <a:pt x="1184228" y="932638"/>
                  </a:lnTo>
                  <a:lnTo>
                    <a:pt x="1156087" y="967236"/>
                  </a:lnTo>
                  <a:lnTo>
                    <a:pt x="1126957" y="1000979"/>
                  </a:lnTo>
                  <a:lnTo>
                    <a:pt x="1096860" y="1033843"/>
                  </a:lnTo>
                  <a:lnTo>
                    <a:pt x="1065818" y="1065807"/>
                  </a:lnTo>
                  <a:lnTo>
                    <a:pt x="1033854" y="1096849"/>
                  </a:lnTo>
                  <a:lnTo>
                    <a:pt x="1000989" y="1126946"/>
                  </a:lnTo>
                  <a:lnTo>
                    <a:pt x="967246" y="1156076"/>
                  </a:lnTo>
                  <a:lnTo>
                    <a:pt x="932648" y="1184216"/>
                  </a:lnTo>
                  <a:lnTo>
                    <a:pt x="897216" y="1211346"/>
                  </a:lnTo>
                  <a:lnTo>
                    <a:pt x="860972" y="1237441"/>
                  </a:lnTo>
                  <a:lnTo>
                    <a:pt x="823940" y="1262480"/>
                  </a:lnTo>
                  <a:lnTo>
                    <a:pt x="786141" y="1286441"/>
                  </a:lnTo>
                  <a:lnTo>
                    <a:pt x="747597" y="1309301"/>
                  </a:lnTo>
                  <a:lnTo>
                    <a:pt x="708331" y="1331039"/>
                  </a:lnTo>
                  <a:lnTo>
                    <a:pt x="668365" y="1351632"/>
                  </a:lnTo>
                  <a:lnTo>
                    <a:pt x="627721" y="1371057"/>
                  </a:lnTo>
                  <a:lnTo>
                    <a:pt x="586422" y="1389293"/>
                  </a:lnTo>
                  <a:lnTo>
                    <a:pt x="544489" y="1406317"/>
                  </a:lnTo>
                  <a:lnTo>
                    <a:pt x="501945" y="1422107"/>
                  </a:lnTo>
                  <a:lnTo>
                    <a:pt x="458813" y="1436640"/>
                  </a:lnTo>
                  <a:lnTo>
                    <a:pt x="415114" y="1449895"/>
                  </a:lnTo>
                  <a:lnTo>
                    <a:pt x="370870" y="1461850"/>
                  </a:lnTo>
                  <a:lnTo>
                    <a:pt x="326105" y="1472481"/>
                  </a:lnTo>
                  <a:lnTo>
                    <a:pt x="280840" y="1481767"/>
                  </a:lnTo>
                  <a:lnTo>
                    <a:pt x="235097" y="1489685"/>
                  </a:lnTo>
                  <a:lnTo>
                    <a:pt x="188899" y="1496214"/>
                  </a:lnTo>
                  <a:lnTo>
                    <a:pt x="142268" y="1501330"/>
                  </a:lnTo>
                  <a:lnTo>
                    <a:pt x="95226" y="1505012"/>
                  </a:lnTo>
                  <a:lnTo>
                    <a:pt x="47796" y="1507238"/>
                  </a:lnTo>
                  <a:lnTo>
                    <a:pt x="0" y="1507985"/>
                  </a:lnTo>
                  <a:lnTo>
                    <a:pt x="0" y="1739798"/>
                  </a:lnTo>
                  <a:lnTo>
                    <a:pt x="48622" y="1739128"/>
                  </a:lnTo>
                  <a:lnTo>
                    <a:pt x="96919" y="1737131"/>
                  </a:lnTo>
                  <a:lnTo>
                    <a:pt x="144872" y="1733823"/>
                  </a:lnTo>
                  <a:lnTo>
                    <a:pt x="192464" y="1729223"/>
                  </a:lnTo>
                  <a:lnTo>
                    <a:pt x="239678" y="1723348"/>
                  </a:lnTo>
                  <a:lnTo>
                    <a:pt x="286495" y="1716216"/>
                  </a:lnTo>
                  <a:lnTo>
                    <a:pt x="332899" y="1707844"/>
                  </a:lnTo>
                  <a:lnTo>
                    <a:pt x="378872" y="1698249"/>
                  </a:lnTo>
                  <a:lnTo>
                    <a:pt x="424395" y="1687450"/>
                  </a:lnTo>
                  <a:lnTo>
                    <a:pt x="469452" y="1675464"/>
                  </a:lnTo>
                  <a:lnTo>
                    <a:pt x="514025" y="1662308"/>
                  </a:lnTo>
                  <a:lnTo>
                    <a:pt x="558097" y="1648001"/>
                  </a:lnTo>
                  <a:lnTo>
                    <a:pt x="601649" y="1632559"/>
                  </a:lnTo>
                  <a:lnTo>
                    <a:pt x="644665" y="1616000"/>
                  </a:lnTo>
                  <a:lnTo>
                    <a:pt x="687126" y="1598342"/>
                  </a:lnTo>
                  <a:lnTo>
                    <a:pt x="729015" y="1579603"/>
                  </a:lnTo>
                  <a:lnTo>
                    <a:pt x="770315" y="1559799"/>
                  </a:lnTo>
                  <a:lnTo>
                    <a:pt x="811007" y="1538949"/>
                  </a:lnTo>
                  <a:lnTo>
                    <a:pt x="851075" y="1517070"/>
                  </a:lnTo>
                  <a:lnTo>
                    <a:pt x="890501" y="1494180"/>
                  </a:lnTo>
                  <a:lnTo>
                    <a:pt x="929267" y="1470296"/>
                  </a:lnTo>
                  <a:lnTo>
                    <a:pt x="967356" y="1445436"/>
                  </a:lnTo>
                  <a:lnTo>
                    <a:pt x="1004749" y="1419617"/>
                  </a:lnTo>
                  <a:lnTo>
                    <a:pt x="1041431" y="1392857"/>
                  </a:lnTo>
                  <a:lnTo>
                    <a:pt x="1077382" y="1365174"/>
                  </a:lnTo>
                  <a:lnTo>
                    <a:pt x="1112585" y="1336585"/>
                  </a:lnTo>
                  <a:lnTo>
                    <a:pt x="1147023" y="1307108"/>
                  </a:lnTo>
                  <a:lnTo>
                    <a:pt x="1180678" y="1276760"/>
                  </a:lnTo>
                  <a:lnTo>
                    <a:pt x="1213533" y="1245559"/>
                  </a:lnTo>
                  <a:lnTo>
                    <a:pt x="1245570" y="1213522"/>
                  </a:lnTo>
                  <a:lnTo>
                    <a:pt x="1276771" y="1180667"/>
                  </a:lnTo>
                  <a:lnTo>
                    <a:pt x="1307119" y="1147012"/>
                  </a:lnTo>
                  <a:lnTo>
                    <a:pt x="1336597" y="1112574"/>
                  </a:lnTo>
                  <a:lnTo>
                    <a:pt x="1365186" y="1077371"/>
                  </a:lnTo>
                  <a:lnTo>
                    <a:pt x="1392869" y="1041420"/>
                  </a:lnTo>
                  <a:lnTo>
                    <a:pt x="1419629" y="1004740"/>
                  </a:lnTo>
                  <a:lnTo>
                    <a:pt x="1445448" y="967346"/>
                  </a:lnTo>
                  <a:lnTo>
                    <a:pt x="1470308" y="929258"/>
                  </a:lnTo>
                  <a:lnTo>
                    <a:pt x="1494192" y="890492"/>
                  </a:lnTo>
                  <a:lnTo>
                    <a:pt x="1517082" y="851067"/>
                  </a:lnTo>
                  <a:lnTo>
                    <a:pt x="1538961" y="810999"/>
                  </a:lnTo>
                  <a:lnTo>
                    <a:pt x="1559811" y="770307"/>
                  </a:lnTo>
                  <a:lnTo>
                    <a:pt x="1579615" y="729007"/>
                  </a:lnTo>
                  <a:lnTo>
                    <a:pt x="1598355" y="687118"/>
                  </a:lnTo>
                  <a:lnTo>
                    <a:pt x="1616013" y="644658"/>
                  </a:lnTo>
                  <a:lnTo>
                    <a:pt x="1632571" y="601642"/>
                  </a:lnTo>
                  <a:lnTo>
                    <a:pt x="1648013" y="558091"/>
                  </a:lnTo>
                  <a:lnTo>
                    <a:pt x="1662321" y="514020"/>
                  </a:lnTo>
                  <a:lnTo>
                    <a:pt x="1675477" y="469447"/>
                  </a:lnTo>
                  <a:lnTo>
                    <a:pt x="1687463" y="424390"/>
                  </a:lnTo>
                  <a:lnTo>
                    <a:pt x="1698262" y="378867"/>
                  </a:lnTo>
                  <a:lnTo>
                    <a:pt x="1707856" y="332895"/>
                  </a:lnTo>
                  <a:lnTo>
                    <a:pt x="1716229" y="286492"/>
                  </a:lnTo>
                  <a:lnTo>
                    <a:pt x="1723361" y="239675"/>
                  </a:lnTo>
                  <a:lnTo>
                    <a:pt x="1729236" y="192462"/>
                  </a:lnTo>
                  <a:lnTo>
                    <a:pt x="1733836" y="144870"/>
                  </a:lnTo>
                  <a:lnTo>
                    <a:pt x="1737144" y="96918"/>
                  </a:lnTo>
                  <a:lnTo>
                    <a:pt x="1739141" y="48621"/>
                  </a:lnTo>
                  <a:lnTo>
                    <a:pt x="1739811" y="0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7">
            <a:extLst>
              <a:ext uri="{FF2B5EF4-FFF2-40B4-BE49-F238E27FC236}">
                <a16:creationId xmlns:a16="http://schemas.microsoft.com/office/drawing/2014/main" id="{7CC94597-AEAB-D34E-86CB-6238E2BC0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797" y="9943494"/>
            <a:ext cx="6690074" cy="364202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n-US" dirty="0" err="1">
                <a:solidFill>
                  <a:srgbClr val="FFFFFF"/>
                </a:solidFill>
                <a:latin typeface="Visby CF" pitchFamily="2" charset="77"/>
                <a:cs typeface="VisbyCF-Light"/>
              </a:rPr>
              <a:t>Tachwedd</a:t>
            </a:r>
            <a:r>
              <a:rPr lang="en-US" dirty="0">
                <a:solidFill>
                  <a:srgbClr val="FFFFFF"/>
                </a:solidFill>
                <a:latin typeface="Visby CF" pitchFamily="2" charset="77"/>
                <a:cs typeface="VisbyCF-Light"/>
              </a:rPr>
              <a:t> 2021</a:t>
            </a:r>
            <a:endParaRPr dirty="0">
              <a:latin typeface="Visby CF" pitchFamily="2" charset="77"/>
              <a:cs typeface="VisbyCF-Ligh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562475-1371-6F47-8542-14AF76ED4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80" y="9807476"/>
            <a:ext cx="1737148" cy="693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F0D4EF-6E57-D342-936A-9452717B7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86895" y="9839047"/>
            <a:ext cx="1157301" cy="66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560CB243-8C2C-1C4F-ADE2-E5A49FB121F4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71048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Amcanion</a:t>
            </a:r>
            <a:endParaRPr lang="en-GB" sz="30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gwireddu’r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amcanion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esblygu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5080">
              <a:lnSpc>
                <a:spcPct val="137300"/>
              </a:lnSpc>
            </a:pP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gwireddu’r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amcanion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trwy’r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esblygu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Amrywio’r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sail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ehangu’r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amrediad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sectorau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chyfleoedd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cyflogaeth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gael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drwy’r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flwyddyn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sectorau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economi’n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uwch-weithgynhyrchu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uwch-beirianneg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diwydiannau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creadigol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werdd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amaethyddiaeth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chynhyrchu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bwyd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.</a:t>
            </a: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endParaRPr lang="en-GB" sz="900" dirty="0">
              <a:solidFill>
                <a:sysClr val="windowText" lastClr="000000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chryfhau'r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cysylltiadau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rhwng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lletygarwch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manwerthu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llety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diwylliant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/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hamdden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â’r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dyfu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ychwanegu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gwerth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ehangu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cyrhaeddiad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ardaloedd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o'u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cwmpas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.</a:t>
            </a: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endParaRPr lang="en-GB" sz="900" dirty="0">
              <a:solidFill>
                <a:sysClr val="windowText" lastClr="000000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Creu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lleoedd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ailddefnyddio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adeiladau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dros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ben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mentergarwch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cychwyn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thwf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.</a:t>
            </a: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endParaRPr lang="en-GB" sz="900" dirty="0">
              <a:solidFill>
                <a:sysClr val="windowText" lastClr="000000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buddsoddiad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mawr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gwreiddio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ddarparu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swyddi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cyflogedig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medrus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ac o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da.</a:t>
            </a: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endParaRPr lang="en-GB" sz="900" dirty="0">
              <a:solidFill>
                <a:sysClr val="windowText" lastClr="000000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cyflenwad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gwerthiant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amaethyddiaeth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prosesu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bwyd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nwyddau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weithgynhyrchir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.</a:t>
            </a: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endParaRPr lang="en-GB" sz="900" dirty="0">
              <a:solidFill>
                <a:sysClr val="windowText" lastClr="000000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000"/>
              </a:lnSpc>
              <a:buFont typeface="+mj-lt"/>
              <a:buAutoNum type="arabicPeriod"/>
            </a:pP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tyfu’r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gylchol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mentrau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cefnogi’r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trawsnewid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at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 carbon </a:t>
            </a:r>
            <a:r>
              <a:rPr lang="en-GB" sz="900" dirty="0" err="1">
                <a:solidFill>
                  <a:sysClr val="windowText" lastClr="000000"/>
                </a:solidFill>
                <a:latin typeface="VisbyCF-Medium"/>
                <a:cs typeface="VisbyCF-Medium"/>
              </a:rPr>
              <a:t>isel</a:t>
            </a:r>
            <a:r>
              <a:rPr lang="en-GB" sz="900" dirty="0">
                <a:solidFill>
                  <a:sysClr val="windowText" lastClr="000000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996208" y="1372787"/>
            <a:ext cx="2982441" cy="2530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mentergarwch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sgiliau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hyfforddiant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uwchsgilio’r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rheini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sectorau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targed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megis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sgiliau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digidol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Sicrhau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hunan-gyflogedig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masnachwyr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microfusnesau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sgiliau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cymorth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gynllunio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sgiliau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sgiliau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etc.</a:t>
            </a: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siarad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Cymraeg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chryfhau’r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01934" y="4064412"/>
            <a:ext cx="2976715" cy="4858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buddsoddi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tir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cyhoedd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adeiladau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b="1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seilwaith</a:t>
            </a:r>
            <a:endParaRPr lang="en-GB" sz="9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cyhoedd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beri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deimlo’n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croesawgar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cyfeillgar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gerddwyr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chreu’r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amodau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gychwyn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dibenion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cryfhau’r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cysondeb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dynnu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brofi’r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gyfan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Buddsoddi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brandio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penodol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wrthweithio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effeithiau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Covid-19,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cryfder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cyrchfan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gweithgareddau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uwch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ran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gwerth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241300" marR="5080" indent="-228600">
              <a:lnSpc>
                <a:spcPct val="137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buddsoddiad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arfogi’r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seilwaith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dechnoleg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reoli’r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darparu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gwasanaethau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10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6573D4E6-B90B-F64D-8A0C-4ADCAA6734B3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43299" y="2524246"/>
            <a:ext cx="6144035" cy="3353482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6 –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Blaenoriaethu</a:t>
            </a:r>
            <a:endParaRPr lang="en-GB" sz="5500" spc="-55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>
              <a:spcBef>
                <a:spcPts val="3150"/>
              </a:spcBef>
            </a:pP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299" y="4872339"/>
            <a:ext cx="6069902" cy="1138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prosiectau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ffisegol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anffisegol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adran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hon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amlinellu’r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blaenoriaethu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deillio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weledigaeth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amcanion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prosiectau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ddibynnol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gronfeydd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cyfalaf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refeniw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partneriaeth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ymysg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asiantaethau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grwpiau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bynnag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llwyddiannau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ariannol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ennill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cymorth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neilltuwyd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astudiaethau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dichonoldeb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gyflawni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11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25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A6851035-9B3F-8D4A-A665-2FCAD971315D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C3C68C-183F-E943-BD79-B130D8F42E1C}"/>
              </a:ext>
            </a:extLst>
          </p:cNvPr>
          <p:cNvSpPr/>
          <p:nvPr/>
        </p:nvSpPr>
        <p:spPr>
          <a:xfrm>
            <a:off x="754684" y="1160123"/>
            <a:ext cx="3155541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Ffigur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6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Prosiectau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Blaenoriaethu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pic>
        <p:nvPicPr>
          <p:cNvPr id="4" name="Picture 3" descr="Diagram o Prosiectau Blaenoriaeth yng Nghydweli">
            <a:extLst>
              <a:ext uri="{FF2B5EF4-FFF2-40B4-BE49-F238E27FC236}">
                <a16:creationId xmlns:a16="http://schemas.microsoft.com/office/drawing/2014/main" id="{12E1637F-B4C9-FB49-9206-EEDF7C02C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8" y="1753625"/>
            <a:ext cx="6565354" cy="6201767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12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558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5F0689FF-FBA1-9E40-888A-A1507AA4FDFA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7244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A)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Creu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deniadol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llewyrchus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25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A1) –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Amgylchedd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y Castell at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Stryd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Bont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ailddylunio’r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cyhoeddus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amgylchedd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cyswllt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deniadol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croesawgar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diogel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Castell,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astudiaeth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ddylunio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archwilio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dewisiadau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palmentydd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pwyntiau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croesi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darllenadwyaeth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rheoli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llif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traffig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gyffredinol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Bont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cerdded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beicio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cylchredeg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symudiad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sicrhau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gweithredu’n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effeithiol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cyfanrwydd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Beicio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Cenedlaethol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mynd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pic>
        <p:nvPicPr>
          <p:cNvPr id="12" name="Picture 11" descr="A picture containing text, road, outdoor, sky">
            <a:extLst>
              <a:ext uri="{FF2B5EF4-FFF2-40B4-BE49-F238E27FC236}">
                <a16:creationId xmlns:a16="http://schemas.microsoft.com/office/drawing/2014/main" id="{A3DA6E1C-EF6C-AB40-B1F9-F012D08FB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80" y="1679837"/>
            <a:ext cx="3544841" cy="401924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814809" y="5952902"/>
            <a:ext cx="2976715" cy="1707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gwrthsefyll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dirywiad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hirdymor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siopau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gwasanaethau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fuddsoddi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ystyried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cymorth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grantiau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fuddsoddi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hunain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enwedig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ffryntiau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siopau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wynebau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blaen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cyhoedd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13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9513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F9C5087C-B0EF-224D-BCCB-12CF655FADB1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49550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A2) – Y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Paratoi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dewisiadau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ailddylunio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cyhoedd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‘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’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well.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ailddychmygir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canolbwynt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weithgareddau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sifig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hamdden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anffurfiol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dibenion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farchnad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agored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bynnag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lesteirio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osodiad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nodweddion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eraill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gerbytffordd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clirio’r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ail-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bws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symud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celfi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4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adolygu’r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archwilio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dichonoldeb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draffig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drwodd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ddyddiau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astudiaethau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blaenorol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Mackley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Davies 2004)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man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cychwyn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defnyddiol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ailddychmygu’r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ailystyried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ngoleuni’r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gofynion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wella’r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chynyddu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cylchrediad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cerddwyr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stondinau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pic>
        <p:nvPicPr>
          <p:cNvPr id="15" name="Picture 14" descr="A stone building with a street in front of it&#10;">
            <a:extLst>
              <a:ext uri="{FF2B5EF4-FFF2-40B4-BE49-F238E27FC236}">
                <a16:creationId xmlns:a16="http://schemas.microsoft.com/office/drawing/2014/main" id="{9BE5B7A4-DB0B-B346-8ABE-A787F33454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6540525"/>
            <a:ext cx="3220826" cy="2335045"/>
          </a:xfrm>
          <a:prstGeom prst="rect">
            <a:avLst/>
          </a:prstGeom>
        </p:spPr>
      </p:pic>
      <p:pic>
        <p:nvPicPr>
          <p:cNvPr id="11" name="Picture 10" descr="A picture containing sky, outdoor, day">
            <a:extLst>
              <a:ext uri="{FF2B5EF4-FFF2-40B4-BE49-F238E27FC236}">
                <a16:creationId xmlns:a16="http://schemas.microsoft.com/office/drawing/2014/main" id="{ECBA04E9-7497-434A-BB03-876EE54BC6D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r="4992"/>
          <a:stretch/>
        </p:blipFill>
        <p:spPr bwMode="auto">
          <a:xfrm>
            <a:off x="3646276" y="1049446"/>
            <a:ext cx="3745973" cy="2681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E3837ACB-E195-414F-B06F-5B2827259729}"/>
              </a:ext>
            </a:extLst>
          </p:cNvPr>
          <p:cNvSpPr txBox="1"/>
          <p:nvPr/>
        </p:nvSpPr>
        <p:spPr>
          <a:xfrm>
            <a:off x="3910225" y="3841214"/>
            <a:ext cx="2991318" cy="5060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A3) – Hen Neuadd y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hen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neuadd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wag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ers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sawl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blwyddyn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rhestredig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iawn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dylanwadu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osodiad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canfyddiad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ohono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perchnogion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fuddsoddwyr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preifat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dangos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diddordeb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er bod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gost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rhestredig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rhwystr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delfrydol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ddefnyddio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cyrchfan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ychwanegol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chynyddu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graddau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troedio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ailddefnyddio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trawiadol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dychmygus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rôl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awdurdod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ysgogi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naill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addasu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ysgafn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ailddefnyddio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neu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cyflawni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astudiaeth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arfarnu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dewisiadau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archwilio’r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ailddefnyddio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ystyried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amrywiol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lefelau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ymyrraeth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masnachol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;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cyflogedig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;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creadigol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megis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chwarae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antur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dan do,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dringo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waliau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etc;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14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9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2CD2054F-BB2E-BC4C-99C3-6BB3F888AA51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6970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A4) – Tref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‘SMART’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– SMART –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casglu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data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ddulliau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electronig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synwyryddion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ddeall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sut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casglu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wahanol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SMART,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megis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cyfraddau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troedio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amser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dreulir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tharddiad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data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gesglir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ddarparu’n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ddim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syml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Aberteifi’n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enghraifft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perchnogion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derbyn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rheolaidd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dderbynnir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cyfraddau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troedio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amser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dreulir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unrhyw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dueddiadau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adnabyddir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data.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galluogi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mudiadau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ennill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dealltwriaeth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fanwl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sut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Gall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data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sail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penderfyniadau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staffio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chyflogi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cynyddu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effaith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marchnadoedd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dal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gwariant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cwsmeriaid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iddo’r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ysgogi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cyfraddau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troedio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gwariant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uwch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ffurfio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pic>
        <p:nvPicPr>
          <p:cNvPr id="2050" name="Picture 2" descr="Smart Towns — Enterprise Hub">
            <a:extLst>
              <a:ext uri="{FF2B5EF4-FFF2-40B4-BE49-F238E27FC236}">
                <a16:creationId xmlns:a16="http://schemas.microsoft.com/office/drawing/2014/main" id="{7538B5A6-08B7-5A44-B0A5-1E8EE0957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/>
          <a:stretch/>
        </p:blipFill>
        <p:spPr bwMode="auto">
          <a:xfrm>
            <a:off x="3558976" y="1585452"/>
            <a:ext cx="3957543" cy="18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796CBC-23B9-1740-B692-AD9BFA2AC113}"/>
              </a:ext>
            </a:extLst>
          </p:cNvPr>
          <p:cNvSpPr/>
          <p:nvPr/>
        </p:nvSpPr>
        <p:spPr>
          <a:xfrm>
            <a:off x="3632840" y="3723661"/>
            <a:ext cx="3124199" cy="1028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baratoi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SMART o dan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arweiniad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Swyddog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sail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15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23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A2919F7B-1881-034C-AD6B-BD4FD4063604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7156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B) –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Cynyddu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amlygrwydd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endParaRPr lang="en-GB" sz="30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25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B1)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Trysorau’r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Filltir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Menter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Trysorau’r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Filltir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syniad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at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profiadau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cydgysylltiedig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dealladwy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cofgolofnau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thirweddau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neges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deall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dynnu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at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bwysigrwydd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chyfoeth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agos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trefi.</a:t>
            </a:r>
          </a:p>
        </p:txBody>
      </p:sp>
      <p:grpSp>
        <p:nvGrpSpPr>
          <p:cNvPr id="8" name="Group 7" descr="Map o Sgwar Milltir Trysorau yng Nghydweli">
            <a:extLst>
              <a:ext uri="{FF2B5EF4-FFF2-40B4-BE49-F238E27FC236}">
                <a16:creationId xmlns:a16="http://schemas.microsoft.com/office/drawing/2014/main" id="{5493CF77-BC0A-944E-9747-64051B9EE42D}"/>
              </a:ext>
            </a:extLst>
          </p:cNvPr>
          <p:cNvGrpSpPr/>
          <p:nvPr/>
        </p:nvGrpSpPr>
        <p:grpSpPr>
          <a:xfrm>
            <a:off x="3333636" y="1801571"/>
            <a:ext cx="4050113" cy="3340580"/>
            <a:chOff x="3333636" y="1801571"/>
            <a:chExt cx="4050113" cy="33405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DA6E1C-EF6C-AB40-B1F9-F012D08FB6A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2107" y="2125729"/>
              <a:ext cx="3981642" cy="301642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162025-D109-6243-BD60-3D5CEA17CAA4}"/>
                </a:ext>
              </a:extLst>
            </p:cNvPr>
            <p:cNvSpPr/>
            <p:nvPr/>
          </p:nvSpPr>
          <p:spPr>
            <a:xfrm>
              <a:off x="3333636" y="1801571"/>
              <a:ext cx="3122575" cy="32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193675">
                <a:lnSpc>
                  <a:spcPct val="137300"/>
                </a:lnSpc>
                <a:spcBef>
                  <a:spcPts val="100"/>
                </a:spcBef>
              </a:pP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Ffigur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7 – </a:t>
              </a: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Trysorau’r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Filltir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Sgwâr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 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1591B3-25B5-9D4B-997B-68B2F218C66E}"/>
                </a:ext>
              </a:extLst>
            </p:cNvPr>
            <p:cNvSpPr/>
            <p:nvPr/>
          </p:nvSpPr>
          <p:spPr>
            <a:xfrm>
              <a:off x="6521450" y="3975100"/>
              <a:ext cx="609600" cy="130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42F2A62-0BA2-D147-8AFC-AB25B95D3388}"/>
                </a:ext>
              </a:extLst>
            </p:cNvPr>
            <p:cNvSpPr txBox="1"/>
            <p:nvPr/>
          </p:nvSpPr>
          <p:spPr>
            <a:xfrm>
              <a:off x="6483350" y="3932545"/>
              <a:ext cx="685800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800" dirty="0">
                  <a:latin typeface="Visby CF" pitchFamily="2" charset="77"/>
                </a:rPr>
                <a:t>15-munud</a:t>
              </a: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14809" y="5274104"/>
            <a:ext cx="2976715" cy="3630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addas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mabwysiadu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dull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Trysorau’r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Filltir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ymwybyddiaeth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phecynnu’r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pellter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cerdded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–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(1),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Eglwys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Santes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Fair (2), Neuadd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(3),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Camlas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Kymer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(4).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glymu’r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rheini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arnynt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megis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Lladd-dy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19eg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ganrif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gamlas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nhw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ymhellach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ffyrdd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Parc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Bocs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(6)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Amgueddfa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Ddiwydiannol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(5).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6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arfaethedig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Gath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gyfres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gerfluniau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gathod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gomisiynwyd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osodwyd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amgylch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tirnodau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elfen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drawiadol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brandio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Trysorau’r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Filltir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16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2162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C1717820-4780-B240-8A23-1AF8CE244AEF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62621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b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</a:b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B2) – Castell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ystyried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ymysg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cestyll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tua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30,000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flwyddyn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Dyma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brif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Cwm Gwendraeth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amlygrwydd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olygfa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gyntaf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un o ‘Monty Python and the Holy Grail’.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gyfrifol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y castell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nhw’n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cydnabod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Gastell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ysgogydd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safbwynt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gwariant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enghraifft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addysg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Gwobr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Celfyddydau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https://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cadw.llyw.cymru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/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dysgu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 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dysgu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ifanc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hen,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ddysgu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gyfoethog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Arglwydd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Rhys, Gwenllian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tebyg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ehangach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Dinefwr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Ystrad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Fflur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archwilio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ffyrdd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eraill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greadigol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fyfyrdod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tawel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mwynhau’r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natur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Gan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ddibynnu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adnoddau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wirfoddoli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gymuned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hyfforddi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‘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croesawyr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’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ddeall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pic>
        <p:nvPicPr>
          <p:cNvPr id="11" name="Picture 10" descr="Llun o gastell Cydweli">
            <a:extLst>
              <a:ext uri="{FF2B5EF4-FFF2-40B4-BE49-F238E27FC236}">
                <a16:creationId xmlns:a16="http://schemas.microsoft.com/office/drawing/2014/main" id="{ECBA04E9-7497-434A-BB03-876EE54BC6D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2318"/>
          <a:stretch/>
        </p:blipFill>
        <p:spPr bwMode="auto">
          <a:xfrm>
            <a:off x="3613677" y="1480701"/>
            <a:ext cx="3745973" cy="2681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E3837ACB-E195-414F-B06F-5B2827259729}"/>
              </a:ext>
            </a:extLst>
          </p:cNvPr>
          <p:cNvSpPr txBox="1"/>
          <p:nvPr/>
        </p:nvSpPr>
        <p:spPr>
          <a:xfrm>
            <a:off x="3910225" y="4380329"/>
            <a:ext cx="2991318" cy="3440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strategaeth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gydgefnogol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sicrhau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gynyddu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teithiau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hirach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ran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nag un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chyfleusterau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Dim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wella’r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profiad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cyffredinol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bywiogrwydd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atyniatau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ehangach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gwariant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model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Trysorau’r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Filltir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gonglfaen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mentrau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ofynnol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mor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agos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phosibl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wella’r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seilwaith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17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282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7F19075A-7820-D54F-892D-C368F507F95A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7008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B3) –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am y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gyrchfan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o'u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wella’r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rhoddir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sut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darganfod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le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le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chwilio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lletygarwch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disodli’r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cyrchfan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ystyrlon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uchel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: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‘brown’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amrediad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cyfleusterau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rheini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prif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A484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ngorsaf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reilffordd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integreiddio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brand ‘y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’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ailddatblygir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</a:t>
            </a: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pellter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cerdded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/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amser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teithiau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cerdded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chrwydro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Trysorau’r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Filltir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Beicio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Cenedlaethol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4 –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darn di-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draffig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sy'n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Pharc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Caerfyrddin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dwyieithog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bosibl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tramor</a:t>
            </a: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wefan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integredig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arfaethedig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‘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Croeso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’,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ddatblygir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unswydd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</a:t>
            </a: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55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B08B6B-21F7-4841-808C-17EF86D4CEC4}"/>
              </a:ext>
            </a:extLst>
          </p:cNvPr>
          <p:cNvSpPr/>
          <p:nvPr/>
        </p:nvSpPr>
        <p:spPr>
          <a:xfrm>
            <a:off x="3889361" y="1515689"/>
            <a:ext cx="4358155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Ffigur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8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Ailgynllunio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arwydd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symbolau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endParaRPr lang="en-GB" sz="12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pic>
        <p:nvPicPr>
          <p:cNvPr id="4" name="Picture 3" descr="A picture of visitor symbols">
            <a:extLst>
              <a:ext uri="{FF2B5EF4-FFF2-40B4-BE49-F238E27FC236}">
                <a16:creationId xmlns:a16="http://schemas.microsoft.com/office/drawing/2014/main" id="{E15FFECD-DBE9-6547-B11B-B2D9760C8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66" y="1879082"/>
            <a:ext cx="2910961" cy="5268429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18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084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7033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B4) –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buddsoddiad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rhanddeiliaid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ansawdd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ymestyn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arosiadau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gwariant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gweithgareddau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ailddefnyddio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Neuadd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cryfhau’r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sgwâr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llety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archwilio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raddfa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‘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fywiogi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’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enghraifft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stondin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symudol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neu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goffi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ger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Camlas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Kymer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ailagoriad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posibl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Amgueddfa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Ddiwydiannol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amodol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astudiaeth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ddichonoldeb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cychwyn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Hanes.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astudiaeth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ddichonoldeb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archwilio’r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posibilrwydd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adnewyddu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ehangu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5km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Camlas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Kymer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ochr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ochr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gerddwyr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beicwyr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llwybr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Rheilffordd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Gwendraeth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Tymbl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Parc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Rhanbarthol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Cwm Gwendraeth ac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uniongyrchol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dan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hon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amlygrwydd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19</a:t>
            </a:fld>
            <a:r>
              <a:rPr spc="-60" dirty="0"/>
              <a:t> 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E3837ACB-E195-414F-B06F-5B2827259729}"/>
              </a:ext>
            </a:extLst>
          </p:cNvPr>
          <p:cNvSpPr txBox="1"/>
          <p:nvPr/>
        </p:nvSpPr>
        <p:spPr>
          <a:xfrm>
            <a:off x="3728310" y="5102408"/>
            <a:ext cx="2991318" cy="38964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B5) –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Twristiaeth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SMART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Gall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grybwyllir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uchod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enwedig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un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Wi-Fi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drwy’r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fantais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aruthrol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deall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fanwl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natur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dangosyddion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perfformiad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brand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gryfach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cynaliadwy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Dim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Wi-Fi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darganfod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tarddiad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amser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dreulir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canolbwyntiau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crynhoi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casglu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law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data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gwerthfawr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arall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nhw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addasu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hymgyrchoedd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marchnadoedd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chwsmeriaid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posibl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heffeithlonrwydd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penderfyniadau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addas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staffio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enghraifft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5587E4-4ECB-1D4B-9E83-F808FBEF50F0}"/>
              </a:ext>
            </a:extLst>
          </p:cNvPr>
          <p:cNvSpPr/>
          <p:nvPr/>
        </p:nvSpPr>
        <p:spPr>
          <a:xfrm>
            <a:off x="3677180" y="1585452"/>
            <a:ext cx="2991318" cy="3330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ganoli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neu tri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syniad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adlewyrchu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hunaniaeth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brand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partneriaeth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grwpiau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neu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wyliau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unigryw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adlewyrchu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hunaniaeth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brand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destun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asesiadau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dichonoldeb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unigol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amlygu’r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ymhellach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màs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critigol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amlygrwydd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cyrchfan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dwristiaeth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6BDE250-90D9-9E47-8411-6F655523BD9B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</p:spTree>
    <p:extLst>
      <p:ext uri="{BB962C8B-B14F-4D97-AF65-F5344CB8AC3E}">
        <p14:creationId xmlns:p14="http://schemas.microsoft.com/office/powerpoint/2010/main" val="23181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2866" y="3836261"/>
            <a:ext cx="6190768" cy="168122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325120">
              <a:lnSpc>
                <a:spcPts val="6550"/>
              </a:lnSpc>
              <a:spcBef>
                <a:spcPts val="360"/>
              </a:spcBef>
            </a:pPr>
            <a:r>
              <a:rPr lang="en-GB" sz="40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4000" spc="-55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40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40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40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40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40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40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40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Cynaliadwy</a:t>
            </a:r>
            <a:r>
              <a:rPr lang="en-GB" sz="40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endParaRPr sz="4000" dirty="0">
              <a:latin typeface="VisbyCF-Medium"/>
              <a:cs typeface="VisbyCF-Medium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9299" y="7515361"/>
            <a:ext cx="2698115" cy="4539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lang="en-GB" sz="850" dirty="0">
                <a:solidFill>
                  <a:srgbClr val="161C19"/>
                </a:solidFill>
                <a:latin typeface="VisbyCF-Light"/>
                <a:cs typeface="VisbyCF-Light"/>
              </a:rPr>
              <a:t>PARATOWYD Y DDOGFEN GAN OWEN DAVIES CONSULTING &amp; CHILMARK CONSULTING  AR GYFER CYNGOR SIR GAR</a:t>
            </a:r>
            <a:endParaRPr lang="en-GB" sz="850" dirty="0">
              <a:latin typeface="VisbyCF-Light"/>
              <a:cs typeface="VisbyCF-Light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9299" y="9325451"/>
            <a:ext cx="1733550" cy="560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sz="850" spc="-5" dirty="0">
                <a:solidFill>
                  <a:srgbClr val="161C19"/>
                </a:solidFill>
                <a:latin typeface="VisbyCF-Light"/>
                <a:cs typeface="VisbyCF-Light"/>
              </a:rPr>
              <a:t>OWEN</a:t>
            </a:r>
            <a:r>
              <a:rPr sz="850" spc="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850" spc="-25" dirty="0">
                <a:solidFill>
                  <a:srgbClr val="161C19"/>
                </a:solidFill>
                <a:latin typeface="VisbyCF-Light"/>
                <a:cs typeface="VisbyCF-Light"/>
              </a:rPr>
              <a:t>DAVIES</a:t>
            </a:r>
            <a:r>
              <a:rPr sz="850" spc="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850" spc="-5" dirty="0">
                <a:solidFill>
                  <a:srgbClr val="161C19"/>
                </a:solidFill>
                <a:latin typeface="VisbyCF-Light"/>
                <a:cs typeface="VisbyCF-Light"/>
              </a:rPr>
              <a:t>CONSULTING</a:t>
            </a:r>
            <a:r>
              <a:rPr sz="850" spc="10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850" spc="-20" dirty="0">
                <a:solidFill>
                  <a:srgbClr val="161C19"/>
                </a:solidFill>
                <a:latin typeface="VisbyCF-Light"/>
                <a:cs typeface="VisbyCF-Light"/>
              </a:rPr>
              <a:t>LTD </a:t>
            </a:r>
            <a:r>
              <a:rPr sz="850" spc="-1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endParaRPr lang="en-US" sz="850" spc="-15" dirty="0">
              <a:solidFill>
                <a:srgbClr val="161C19"/>
              </a:solidFill>
              <a:latin typeface="VisbyCF-Light"/>
              <a:cs typeface="VisbyCF-Light"/>
            </a:endParaRPr>
          </a:p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850" spc="-15" dirty="0">
                <a:solidFill>
                  <a:srgbClr val="161C19"/>
                </a:solidFill>
                <a:latin typeface="VisbyCF-Light"/>
                <a:cs typeface="VisbyCF-Light"/>
              </a:rPr>
              <a:t>7A NEVILL STREET</a:t>
            </a:r>
            <a:r>
              <a:rPr sz="850" spc="-1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850" spc="-17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lang="en-GB" sz="850" spc="-20" dirty="0">
                <a:solidFill>
                  <a:srgbClr val="161C19"/>
                </a:solidFill>
                <a:latin typeface="VisbyCF-Light"/>
                <a:cs typeface="VisbyCF-Light"/>
              </a:rPr>
              <a:t>Y FENNI</a:t>
            </a:r>
          </a:p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850" dirty="0">
                <a:solidFill>
                  <a:srgbClr val="161C19"/>
                </a:solidFill>
                <a:latin typeface="VisbyCF-Light"/>
                <a:cs typeface="VisbyCF-Light"/>
              </a:rPr>
              <a:t>NP7 5AA</a:t>
            </a: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10226" y="7480300"/>
            <a:ext cx="2784428" cy="1111586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All</a:t>
            </a:r>
            <a:r>
              <a:rPr sz="750" spc="10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maps</a:t>
            </a:r>
            <a:r>
              <a:rPr sz="750" spc="1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within</a:t>
            </a:r>
            <a:r>
              <a:rPr sz="750" spc="10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this</a:t>
            </a:r>
            <a:r>
              <a:rPr sz="750" spc="1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document</a:t>
            </a:r>
            <a:r>
              <a:rPr sz="750" spc="1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are:</a:t>
            </a:r>
            <a:endParaRPr sz="750" dirty="0">
              <a:latin typeface="VisbyCF-Light"/>
              <a:cs typeface="VisbyCF-Light"/>
            </a:endParaRPr>
          </a:p>
          <a:p>
            <a:pPr marL="12700" marR="5080" algn="just">
              <a:lnSpc>
                <a:spcPct val="137300"/>
              </a:lnSpc>
            </a:pP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Reproduced </a:t>
            </a:r>
            <a:r>
              <a:rPr sz="750" spc="-5" dirty="0">
                <a:solidFill>
                  <a:srgbClr val="161C19"/>
                </a:solidFill>
                <a:latin typeface="VisbyCF-Light"/>
                <a:cs typeface="VisbyCF-Light"/>
              </a:rPr>
              <a:t>from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Ordnance </a:t>
            </a:r>
            <a:r>
              <a:rPr sz="750" spc="-5" dirty="0">
                <a:solidFill>
                  <a:srgbClr val="161C19"/>
                </a:solidFill>
                <a:latin typeface="VisbyCF-Light"/>
                <a:cs typeface="VisbyCF-Light"/>
              </a:rPr>
              <a:t>Survey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with </a:t>
            </a:r>
            <a:r>
              <a:rPr sz="750" spc="5" dirty="0">
                <a:solidFill>
                  <a:srgbClr val="161C19"/>
                </a:solidFill>
                <a:latin typeface="VisbyCF-Light"/>
                <a:cs typeface="VisbyCF-Light"/>
              </a:rPr>
              <a:t>permission </a:t>
            </a:r>
            <a:r>
              <a:rPr sz="750" spc="10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of the controller of Her </a:t>
            </a:r>
            <a:r>
              <a:rPr sz="750" spc="-5" dirty="0">
                <a:solidFill>
                  <a:srgbClr val="161C19"/>
                </a:solidFill>
                <a:latin typeface="VisbyCF-Light"/>
                <a:cs typeface="VisbyCF-Light"/>
              </a:rPr>
              <a:t>Majesty’s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Stationary </a:t>
            </a:r>
            <a:r>
              <a:rPr sz="750" spc="-10" dirty="0">
                <a:solidFill>
                  <a:srgbClr val="161C19"/>
                </a:solidFill>
                <a:latin typeface="VisbyCF-Light"/>
                <a:cs typeface="VisbyCF-Light"/>
              </a:rPr>
              <a:t>Office </a:t>
            </a:r>
            <a:r>
              <a:rPr sz="750" spc="5" dirty="0">
                <a:solidFill>
                  <a:srgbClr val="161C19"/>
                </a:solidFill>
                <a:latin typeface="VisbyCF-Light"/>
                <a:cs typeface="VisbyCF-Light"/>
              </a:rPr>
              <a:t>(C) </a:t>
            </a:r>
            <a:endParaRPr lang="en-GB" sz="750" spc="5" dirty="0">
              <a:solidFill>
                <a:srgbClr val="161C19"/>
              </a:solidFill>
              <a:latin typeface="VisbyCF-Light"/>
              <a:cs typeface="VisbyCF-Light"/>
            </a:endParaRPr>
          </a:p>
          <a:p>
            <a:pPr marL="12700" marR="5080" algn="just">
              <a:lnSpc>
                <a:spcPct val="137300"/>
              </a:lnSpc>
            </a:pPr>
            <a:r>
              <a:rPr lang="en-GB" sz="750" dirty="0">
                <a:latin typeface="VisbyCF-Light"/>
                <a:cs typeface="VisbyCF-Light"/>
              </a:rPr>
              <a:t>© </a:t>
            </a:r>
            <a:r>
              <a:rPr lang="en-GB" sz="750" dirty="0" err="1">
                <a:latin typeface="VisbyCF-Light"/>
                <a:cs typeface="VisbyCF-Light"/>
              </a:rPr>
              <a:t>Hawlfraint</a:t>
            </a:r>
            <a:r>
              <a:rPr lang="en-GB" sz="750" dirty="0">
                <a:latin typeface="VisbyCF-Light"/>
                <a:cs typeface="VisbyCF-Light"/>
              </a:rPr>
              <a:t> y </a:t>
            </a:r>
            <a:r>
              <a:rPr lang="en-GB" sz="750" dirty="0" err="1">
                <a:latin typeface="VisbyCF-Light"/>
                <a:cs typeface="VisbyCF-Light"/>
              </a:rPr>
              <a:t>Goron</a:t>
            </a:r>
            <a:r>
              <a:rPr lang="en-GB" sz="750" dirty="0">
                <a:latin typeface="VisbyCF-Light"/>
                <a:cs typeface="VisbyCF-Light"/>
              </a:rPr>
              <a:t> a </a:t>
            </a:r>
            <a:r>
              <a:rPr lang="en-GB" sz="750" dirty="0" err="1">
                <a:latin typeface="VisbyCF-Light"/>
                <a:cs typeface="VisbyCF-Light"/>
              </a:rPr>
              <a:t>hawliau</a:t>
            </a:r>
            <a:r>
              <a:rPr lang="en-GB" sz="750" dirty="0">
                <a:latin typeface="VisbyCF-Light"/>
                <a:cs typeface="VisbyCF-Light"/>
              </a:rPr>
              <a:t> </a:t>
            </a:r>
            <a:r>
              <a:rPr lang="en-GB" sz="750" dirty="0" err="1">
                <a:latin typeface="VisbyCF-Light"/>
                <a:cs typeface="VisbyCF-Light"/>
              </a:rPr>
              <a:t>cronfa</a:t>
            </a:r>
            <a:r>
              <a:rPr lang="en-GB" sz="750" dirty="0">
                <a:latin typeface="VisbyCF-Light"/>
                <a:cs typeface="VisbyCF-Light"/>
              </a:rPr>
              <a:t> </a:t>
            </a:r>
            <a:r>
              <a:rPr lang="en-GB" sz="750" dirty="0" err="1">
                <a:latin typeface="VisbyCF-Light"/>
                <a:cs typeface="VisbyCF-Light"/>
              </a:rPr>
              <a:t>ddata</a:t>
            </a:r>
            <a:r>
              <a:rPr lang="en-GB" sz="750" dirty="0">
                <a:latin typeface="VisbyCF-Light"/>
                <a:cs typeface="VisbyCF-Light"/>
              </a:rPr>
              <a:t> [2020] </a:t>
            </a:r>
            <a:r>
              <a:rPr lang="en-GB" sz="750" dirty="0" err="1">
                <a:latin typeface="VisbyCF-Light"/>
                <a:cs typeface="VisbyCF-Light"/>
              </a:rPr>
              <a:t>Arolwg</a:t>
            </a:r>
            <a:r>
              <a:rPr lang="en-GB" sz="750" dirty="0">
                <a:latin typeface="VisbyCF-Light"/>
                <a:cs typeface="VisbyCF-Light"/>
              </a:rPr>
              <a:t> </a:t>
            </a:r>
            <a:r>
              <a:rPr lang="en-GB" sz="750" dirty="0" err="1">
                <a:latin typeface="VisbyCF-Light"/>
                <a:cs typeface="VisbyCF-Light"/>
              </a:rPr>
              <a:t>Ordnans</a:t>
            </a:r>
            <a:r>
              <a:rPr lang="en-GB" sz="750" dirty="0">
                <a:latin typeface="VisbyCF-Light"/>
                <a:cs typeface="VisbyCF-Light"/>
              </a:rPr>
              <a:t> 100023377</a:t>
            </a:r>
          </a:p>
          <a:p>
            <a:pPr marL="12700" marR="427990" algn="just">
              <a:lnSpc>
                <a:spcPct val="137300"/>
              </a:lnSpc>
            </a:pPr>
            <a:r>
              <a:rPr sz="750" dirty="0" err="1">
                <a:solidFill>
                  <a:srgbClr val="161C19"/>
                </a:solidFill>
                <a:latin typeface="VisbyCF-Light"/>
                <a:cs typeface="VisbyCF-Light"/>
              </a:rPr>
              <a:t>Unauthorised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 reproduction infringes </a:t>
            </a:r>
            <a:r>
              <a:rPr sz="750" spc="-5" dirty="0">
                <a:solidFill>
                  <a:srgbClr val="161C19"/>
                </a:solidFill>
                <a:latin typeface="VisbyCF-Light"/>
                <a:cs typeface="VisbyCF-Light"/>
              </a:rPr>
              <a:t>Crown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spc="-5" dirty="0">
                <a:solidFill>
                  <a:srgbClr val="161C19"/>
                </a:solidFill>
                <a:latin typeface="VisbyCF-Light"/>
                <a:cs typeface="VisbyCF-Light"/>
              </a:rPr>
              <a:t>copyright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and may lead to prosecution/civil </a:t>
            </a:r>
            <a:r>
              <a:rPr sz="750" spc="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sz="750" dirty="0">
                <a:solidFill>
                  <a:srgbClr val="161C19"/>
                </a:solidFill>
                <a:latin typeface="VisbyCF-Light"/>
                <a:cs typeface="VisbyCF-Light"/>
              </a:rPr>
              <a:t>proceedings.</a:t>
            </a:r>
            <a:endParaRPr sz="750" dirty="0">
              <a:latin typeface="VisbyCF-Light"/>
              <a:cs typeface="VisbyCF-Light"/>
            </a:endParaRPr>
          </a:p>
        </p:txBody>
      </p: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262" y="1747414"/>
            <a:ext cx="1837022" cy="1694407"/>
          </a:xfrm>
          <a:prstGeom prst="rect">
            <a:avLst/>
          </a:prstGeom>
        </p:spPr>
      </p:pic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635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</a:t>
            </a:fld>
            <a:r>
              <a:rPr spc="-6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033C27-7B90-E942-9CAC-5CF6B00A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20" y="1939147"/>
            <a:ext cx="36195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5">
            <a:extLst>
              <a:ext uri="{FF2B5EF4-FFF2-40B4-BE49-F238E27FC236}">
                <a16:creationId xmlns:a16="http://schemas.microsoft.com/office/drawing/2014/main" id="{3300B701-3A95-244D-8422-F99A9F2630C9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6527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data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gesglir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adeiladu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darparu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manwl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sut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sail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digidol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chysylltu’r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deall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chanran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gymharu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chyfanswm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dealltwriaeth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raddfa’r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gipio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gwariant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ychwanegol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casglu’r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data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rhoi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llinell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sylfaen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targedau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ohoni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randdeiliaid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megis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Tref,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enghraifft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targedau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ceisio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30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munud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amser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cyfartalog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dreulir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neu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50%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cerdded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castell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twristiaeth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SMART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galluogi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targedau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gwerthuso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law.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gwybodaeth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werthfawr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gall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rhwydweithiau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clyfar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wella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profiad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uniongyrchol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Enghraifft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Aberteifi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dewis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gofrestru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dderbyn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cylchlythyr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ymuno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rhwydwaith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Wi-Fi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ennyn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diddordeb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hi,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D68B44-D52F-2F42-B0DE-06E2C8B0A6EC}"/>
              </a:ext>
            </a:extLst>
          </p:cNvPr>
          <p:cNvSpPr/>
          <p:nvPr/>
        </p:nvSpPr>
        <p:spPr>
          <a:xfrm>
            <a:off x="3910225" y="1430718"/>
            <a:ext cx="3276865" cy="385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hysbysiad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seiliedig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Aberteifi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anfon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neges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ffôn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pan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nhw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gerllaw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penodol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penodol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megis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Eglwys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Santes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Fair neu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siop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B6)-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Gwefru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Cerbydau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Trydan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ffyniant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enwedig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ddenu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seilwaith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pwyntiau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gwefru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cerbydau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trydan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Nghanolfan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Dywysoges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Gwenllian a Gravells.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bynnag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gosod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pwyntiau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gwefru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cerbydau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trydan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mhrif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feysydd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parcio’r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rheini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treulio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amser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gwelliannau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trydan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gymuned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hynny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carbon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isel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grpSp>
        <p:nvGrpSpPr>
          <p:cNvPr id="8" name="Group 7" descr="Map o bwyntiau gwefru cerbydau trydan yn y dref">
            <a:extLst>
              <a:ext uri="{FF2B5EF4-FFF2-40B4-BE49-F238E27FC236}">
                <a16:creationId xmlns:a16="http://schemas.microsoft.com/office/drawing/2014/main" id="{D9AE2B91-89C1-1B4D-B25B-3B79F39294DD}"/>
              </a:ext>
            </a:extLst>
          </p:cNvPr>
          <p:cNvGrpSpPr/>
          <p:nvPr/>
        </p:nvGrpSpPr>
        <p:grpSpPr>
          <a:xfrm>
            <a:off x="3558976" y="5147802"/>
            <a:ext cx="3628114" cy="3677729"/>
            <a:chOff x="3558976" y="5081986"/>
            <a:chExt cx="3419679" cy="34814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078262-CF8F-7141-9210-4CFEAF3F8062}"/>
                </a:ext>
              </a:extLst>
            </p:cNvPr>
            <p:cNvGrpSpPr/>
            <p:nvPr/>
          </p:nvGrpSpPr>
          <p:grpSpPr>
            <a:xfrm>
              <a:off x="3558976" y="5081986"/>
              <a:ext cx="3419679" cy="3481460"/>
              <a:chOff x="3558973" y="4989484"/>
              <a:chExt cx="3419679" cy="348146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996A48-3DC7-AE45-9890-B1A08AA0F09A}"/>
                  </a:ext>
                </a:extLst>
              </p:cNvPr>
              <p:cNvSpPr/>
              <p:nvPr/>
            </p:nvSpPr>
            <p:spPr>
              <a:xfrm>
                <a:off x="3997528" y="4989484"/>
                <a:ext cx="2981124" cy="56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marR="193675">
                  <a:lnSpc>
                    <a:spcPct val="137300"/>
                  </a:lnSpc>
                  <a:spcBef>
                    <a:spcPts val="100"/>
                  </a:spcBef>
                </a:pP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Ffigur</a:t>
                </a:r>
                <a:r>
                  <a:rPr lang="en-GB" sz="1150" b="1" dirty="0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 9 Map o </a:t>
                </a: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bwyntiau</a:t>
                </a:r>
                <a:r>
                  <a:rPr lang="en-GB" sz="1150" b="1" dirty="0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 </a:t>
                </a: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gwefru</a:t>
                </a:r>
                <a:r>
                  <a:rPr lang="en-GB" sz="1150" b="1" dirty="0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 </a:t>
                </a: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cerbydau</a:t>
                </a:r>
                <a:r>
                  <a:rPr lang="en-GB" sz="1150" b="1" dirty="0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 </a:t>
                </a: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trydan</a:t>
                </a:r>
                <a:r>
                  <a:rPr lang="en-GB" sz="1150" b="1" dirty="0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 </a:t>
                </a: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yn</a:t>
                </a:r>
                <a:r>
                  <a:rPr lang="en-GB" sz="1150" b="1" dirty="0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 y </a:t>
                </a:r>
                <a:r>
                  <a:rPr lang="en-GB" sz="1150" b="1" dirty="0" err="1">
                    <a:solidFill>
                      <a:srgbClr val="161C19"/>
                    </a:solidFill>
                    <a:latin typeface="VisbyCF-Medium"/>
                    <a:cs typeface="VisbyCF-Medium"/>
                  </a:rPr>
                  <a:t>dref</a:t>
                </a:r>
                <a:endParaRPr lang="en-GB" sz="1150" dirty="0">
                  <a:solidFill>
                    <a:srgbClr val="161C19"/>
                  </a:solidFill>
                  <a:latin typeface="VisbyCF-Medium"/>
                  <a:cs typeface="VisbyCF-Medium"/>
                </a:endParaRPr>
              </a:p>
            </p:txBody>
          </p:sp>
          <p:pic>
            <p:nvPicPr>
              <p:cNvPr id="15" name="Picture 14" descr="A picture containing green&#10;&#10;Description automatically generated">
                <a:extLst>
                  <a:ext uri="{FF2B5EF4-FFF2-40B4-BE49-F238E27FC236}">
                    <a16:creationId xmlns:a16="http://schemas.microsoft.com/office/drawing/2014/main" id="{6918B86A-65D2-6A41-B9CC-373F1A0051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75" r="17482"/>
              <a:stretch/>
            </p:blipFill>
            <p:spPr>
              <a:xfrm>
                <a:off x="3558973" y="5550343"/>
                <a:ext cx="3350500" cy="2920601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EA4F23-7E61-2A4A-94CA-98949F6DAE84}"/>
                </a:ext>
              </a:extLst>
            </p:cNvPr>
            <p:cNvGrpSpPr/>
            <p:nvPr/>
          </p:nvGrpSpPr>
          <p:grpSpPr>
            <a:xfrm>
              <a:off x="3900695" y="5745452"/>
              <a:ext cx="2805014" cy="2420364"/>
              <a:chOff x="3900695" y="5745452"/>
              <a:chExt cx="2805014" cy="242036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D27D81-7FF4-0B4D-9EC9-A185A429620A}"/>
                  </a:ext>
                </a:extLst>
              </p:cNvPr>
              <p:cNvSpPr/>
              <p:nvPr/>
            </p:nvSpPr>
            <p:spPr>
              <a:xfrm>
                <a:off x="5318522" y="8013416"/>
                <a:ext cx="148636" cy="15240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225202A-A1AE-A141-A045-DBAC99BEC5CF}"/>
                  </a:ext>
                </a:extLst>
              </p:cNvPr>
              <p:cNvSpPr/>
              <p:nvPr/>
            </p:nvSpPr>
            <p:spPr>
              <a:xfrm>
                <a:off x="4387850" y="5745452"/>
                <a:ext cx="152401" cy="1524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D1C54A-55FC-1342-B851-2438425D46C6}"/>
                  </a:ext>
                </a:extLst>
              </p:cNvPr>
              <p:cNvSpPr txBox="1"/>
              <p:nvPr/>
            </p:nvSpPr>
            <p:spPr>
              <a:xfrm>
                <a:off x="4977332" y="5803900"/>
                <a:ext cx="1728377" cy="369332"/>
              </a:xfrm>
              <a:prstGeom prst="rect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900" dirty="0" err="1">
                    <a:latin typeface="Visby CF" pitchFamily="2" charset="77"/>
                  </a:rPr>
                  <a:t>Lleoliad</a:t>
                </a:r>
                <a:r>
                  <a:rPr lang="en-GB" sz="900" dirty="0">
                    <a:latin typeface="Visby CF" pitchFamily="2" charset="77"/>
                  </a:rPr>
                  <a:t> </a:t>
                </a:r>
                <a:r>
                  <a:rPr lang="en-GB" sz="900" dirty="0" err="1">
                    <a:latin typeface="Visby CF" pitchFamily="2" charset="77"/>
                  </a:rPr>
                  <a:t>potensial</a:t>
                </a:r>
                <a:r>
                  <a:rPr lang="en-GB" sz="900" dirty="0">
                    <a:latin typeface="Visby CF" pitchFamily="2" charset="77"/>
                  </a:rPr>
                  <a:t> am </a:t>
                </a:r>
                <a:r>
                  <a:rPr lang="en-GB" sz="900" dirty="0" err="1">
                    <a:latin typeface="Visby CF" pitchFamily="2" charset="77"/>
                  </a:rPr>
                  <a:t>bwynt</a:t>
                </a:r>
                <a:r>
                  <a:rPr lang="en-GB" sz="900" dirty="0">
                    <a:latin typeface="Visby CF" pitchFamily="2" charset="77"/>
                  </a:rPr>
                  <a:t> </a:t>
                </a:r>
                <a:r>
                  <a:rPr lang="en-GB" sz="900" dirty="0" err="1">
                    <a:latin typeface="Visby CF" pitchFamily="2" charset="77"/>
                  </a:rPr>
                  <a:t>gwefru</a:t>
                </a:r>
                <a:r>
                  <a:rPr lang="en-GB" sz="900" dirty="0">
                    <a:latin typeface="Visby CF" pitchFamily="2" charset="77"/>
                  </a:rPr>
                  <a:t> </a:t>
                </a:r>
                <a:r>
                  <a:rPr lang="en-GB" sz="900" dirty="0" err="1">
                    <a:latin typeface="Visby CF" pitchFamily="2" charset="77"/>
                  </a:rPr>
                  <a:t>newydd</a:t>
                </a:r>
                <a:endParaRPr lang="en-GB" sz="900" dirty="0">
                  <a:latin typeface="Visby CF" pitchFamily="2" charset="77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603C1F7-A8EC-DE44-BEFD-7B6FD523D773}"/>
                  </a:ext>
                </a:extLst>
              </p:cNvPr>
              <p:cNvCxnSpPr>
                <a:cxnSpLocks/>
                <a:stCxn id="19" idx="6"/>
              </p:cNvCxnSpPr>
              <p:nvPr/>
            </p:nvCxnSpPr>
            <p:spPr>
              <a:xfrm>
                <a:off x="4540251" y="5821652"/>
                <a:ext cx="437081" cy="20629"/>
              </a:xfrm>
              <a:prstGeom prst="lin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91976B0-F55A-AF4F-AC59-ABC27C8C9E52}"/>
                  </a:ext>
                </a:extLst>
              </p:cNvPr>
              <p:cNvSpPr/>
              <p:nvPr/>
            </p:nvSpPr>
            <p:spPr>
              <a:xfrm>
                <a:off x="3900695" y="6262702"/>
                <a:ext cx="148636" cy="152400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20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80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568A0EB8-1305-1843-88A5-F4CA5C977B1B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6321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C) –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Creu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dyfu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ehangu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30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30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endParaRPr lang="en-GB" sz="30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25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C1) –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Lleoedd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gwaith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latin typeface="Visby CF" pitchFamily="2" charset="77"/>
              </a:rPr>
              <a:t>Mae </a:t>
            </a:r>
            <a:r>
              <a:rPr lang="en-GB" sz="900" dirty="0" err="1">
                <a:latin typeface="Visby CF" pitchFamily="2" charset="77"/>
              </a:rPr>
              <a:t>amryw</a:t>
            </a:r>
            <a:r>
              <a:rPr lang="en-GB" sz="900" dirty="0">
                <a:latin typeface="Visby CF" pitchFamily="2" charset="77"/>
              </a:rPr>
              <a:t> o </a:t>
            </a:r>
            <a:r>
              <a:rPr lang="en-GB" sz="900" dirty="0" err="1">
                <a:latin typeface="Visby CF" pitchFamily="2" charset="77"/>
              </a:rPr>
              <a:t>ddewisiadau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gyfer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mynd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afael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â’r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prinder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swm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mathau</a:t>
            </a:r>
            <a:r>
              <a:rPr lang="en-GB" sz="900" dirty="0">
                <a:latin typeface="Visby CF" pitchFamily="2" charset="77"/>
              </a:rPr>
              <a:t> o </a:t>
            </a:r>
            <a:r>
              <a:rPr lang="en-GB" sz="900" dirty="0" err="1">
                <a:latin typeface="Visby CF" pitchFamily="2" charset="77"/>
              </a:rPr>
              <a:t>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gwaith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gael</a:t>
            </a:r>
            <a:r>
              <a:rPr lang="en-GB" sz="900" dirty="0">
                <a:latin typeface="Visby CF" pitchFamily="2" charset="77"/>
              </a:rPr>
              <a:t> ac </a:t>
            </a:r>
            <a:r>
              <a:rPr lang="en-GB" sz="900" dirty="0" err="1">
                <a:latin typeface="Visby CF" pitchFamily="2" charset="77"/>
              </a:rPr>
              <a:t>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greu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cyfleoedd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annog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mentrau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newydd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thwf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busnesau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ardal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Cydweli</a:t>
            </a:r>
            <a:r>
              <a:rPr lang="en-GB" sz="900" dirty="0">
                <a:latin typeface="Visby CF" pitchFamily="2" charset="77"/>
              </a:rPr>
              <a:t>. </a:t>
            </a:r>
            <a:r>
              <a:rPr lang="en-GB" sz="900" dirty="0" err="1">
                <a:latin typeface="Visby CF" pitchFamily="2" charset="77"/>
              </a:rPr>
              <a:t>Mae’r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rhain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cynnwys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ailddefnyddio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adeiladau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dros</a:t>
            </a:r>
            <a:r>
              <a:rPr lang="en-GB" sz="900" dirty="0">
                <a:latin typeface="Visby CF" pitchFamily="2" charset="77"/>
              </a:rPr>
              <a:t> ben a </a:t>
            </a:r>
            <a:r>
              <a:rPr lang="en-GB" sz="900" dirty="0" err="1">
                <a:latin typeface="Visby CF" pitchFamily="2" charset="77"/>
              </a:rPr>
              <a:t>gwag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yng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nghanol</a:t>
            </a:r>
            <a:r>
              <a:rPr lang="en-GB" sz="900" dirty="0">
                <a:latin typeface="Visby CF" pitchFamily="2" charset="77"/>
              </a:rPr>
              <a:t> y </a:t>
            </a:r>
            <a:r>
              <a:rPr lang="en-GB" sz="900" dirty="0" err="1">
                <a:latin typeface="Visby CF" pitchFamily="2" charset="77"/>
              </a:rPr>
              <a:t>dref</a:t>
            </a:r>
            <a:r>
              <a:rPr lang="en-GB" sz="900" dirty="0">
                <a:latin typeface="Visby CF" pitchFamily="2" charset="77"/>
              </a:rPr>
              <a:t>, </a:t>
            </a:r>
            <a:r>
              <a:rPr lang="en-GB" sz="900" dirty="0" err="1">
                <a:latin typeface="Visby CF" pitchFamily="2" charset="77"/>
              </a:rPr>
              <a:t>creu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lleoedd</a:t>
            </a:r>
            <a:r>
              <a:rPr lang="en-GB" sz="900" dirty="0">
                <a:latin typeface="Visby CF" pitchFamily="2" charset="77"/>
              </a:rPr>
              <a:t> o </a:t>
            </a:r>
            <a:r>
              <a:rPr lang="en-GB" sz="900" dirty="0" err="1">
                <a:latin typeface="Visby CF" pitchFamily="2" charset="77"/>
              </a:rPr>
              <a:t>fewn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adeiladau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cyhoeddus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chymunedol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sy’n</a:t>
            </a:r>
            <a:r>
              <a:rPr lang="en-GB" sz="900" dirty="0">
                <a:latin typeface="Visby CF" pitchFamily="2" charset="77"/>
              </a:rPr>
              <a:t> bod </a:t>
            </a:r>
            <a:r>
              <a:rPr lang="en-GB" sz="900" dirty="0" err="1">
                <a:latin typeface="Visby CF" pitchFamily="2" charset="77"/>
              </a:rPr>
              <a:t>eisoes</a:t>
            </a:r>
            <a:r>
              <a:rPr lang="en-GB" sz="900" dirty="0">
                <a:latin typeface="Visby CF" pitchFamily="2" charset="77"/>
              </a:rPr>
              <a:t> ac </a:t>
            </a:r>
            <a:r>
              <a:rPr lang="en-GB" sz="900" dirty="0" err="1">
                <a:latin typeface="Visby CF" pitchFamily="2" charset="77"/>
              </a:rPr>
              <a:t>adeiladu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o’r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newydd</a:t>
            </a:r>
            <a:r>
              <a:rPr lang="en-GB" sz="900" dirty="0">
                <a:latin typeface="Visby CF" pitchFamily="2" charset="77"/>
              </a:rPr>
              <a:t>. 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3883" y="1679837"/>
            <a:ext cx="2976715" cy="6591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latin typeface="Visby CF" pitchFamily="2" charset="77"/>
              </a:rPr>
              <a:t>Mewn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ardaloedd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gwledig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mae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gan</a:t>
            </a:r>
            <a:r>
              <a:rPr lang="en-GB" sz="900" dirty="0">
                <a:latin typeface="Visby CF" pitchFamily="2" charset="77"/>
              </a:rPr>
              <a:t> y sector </a:t>
            </a:r>
            <a:r>
              <a:rPr lang="en-GB" sz="900" dirty="0" err="1">
                <a:latin typeface="Visby CF" pitchFamily="2" charset="77"/>
              </a:rPr>
              <a:t>cyhoeddus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hefyd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rôl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bwysig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i’w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chwarae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wrth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weithio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gydag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amrywiaeth</a:t>
            </a:r>
            <a:r>
              <a:rPr lang="en-GB" sz="900" dirty="0">
                <a:latin typeface="Visby CF" pitchFamily="2" charset="77"/>
              </a:rPr>
              <a:t> o </a:t>
            </a:r>
            <a:r>
              <a:rPr lang="en-GB" sz="900" dirty="0" err="1">
                <a:latin typeface="Visby CF" pitchFamily="2" charset="77"/>
              </a:rPr>
              <a:t>ddatblygwyr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thirfeddianwyr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lleol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llai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fynd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afael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â’r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rhwystrau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rhag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datblygiad</a:t>
            </a:r>
            <a:r>
              <a:rPr lang="en-GB" sz="900" dirty="0">
                <a:latin typeface="Visby CF" pitchFamily="2" charset="77"/>
              </a:rPr>
              <a:t>. </a:t>
            </a:r>
            <a:r>
              <a:rPr lang="en-GB" sz="900" dirty="0" err="1">
                <a:latin typeface="Visby CF" pitchFamily="2" charset="77"/>
              </a:rPr>
              <a:t>Mae’r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rhai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cynnwys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ymdrin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â’r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bwlch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hyfywedd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rhwng</a:t>
            </a:r>
            <a:r>
              <a:rPr lang="en-GB" sz="900" dirty="0">
                <a:latin typeface="Visby CF" pitchFamily="2" charset="77"/>
              </a:rPr>
              <a:t> cost </a:t>
            </a:r>
            <a:r>
              <a:rPr lang="en-GB" sz="900" dirty="0" err="1">
                <a:latin typeface="Visby CF" pitchFamily="2" charset="77"/>
              </a:rPr>
              <a:t>adeiladu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moderneiddio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lleoedd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cyflogaeth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newydd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incwm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rhent</a:t>
            </a:r>
            <a:r>
              <a:rPr lang="en-GB" sz="900" dirty="0">
                <a:latin typeface="Visby CF" pitchFamily="2" charset="77"/>
              </a:rPr>
              <a:t>; a </a:t>
            </a:r>
            <a:r>
              <a:rPr lang="en-GB" sz="900" dirty="0" err="1">
                <a:latin typeface="Visby CF" pitchFamily="2" charset="77"/>
              </a:rPr>
              <a:t>rôl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ddatblygu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economaidd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bwysig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wrth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arwain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datblygwyr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bach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trwy’r</a:t>
            </a:r>
            <a:r>
              <a:rPr lang="en-GB" sz="900" dirty="0">
                <a:latin typeface="Visby CF" pitchFamily="2" charset="77"/>
              </a:rPr>
              <a:t> broses </a:t>
            </a:r>
            <a:r>
              <a:rPr lang="en-GB" sz="900" dirty="0" err="1">
                <a:latin typeface="Visby CF" pitchFamily="2" charset="77"/>
              </a:rPr>
              <a:t>gynllunio</a:t>
            </a:r>
            <a:r>
              <a:rPr lang="en-GB" sz="900" dirty="0">
                <a:latin typeface="Visby CF" pitchFamily="2" charset="77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latin typeface="Visby CF" pitchFamily="2" charset="77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latin typeface="Visby CF" pitchFamily="2" charset="77"/>
              </a:rPr>
              <a:t>Mae’r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dewisiadau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gyfer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creu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cyflogaeth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lleoedd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gwaith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newydd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cynnwys</a:t>
            </a:r>
            <a:r>
              <a:rPr lang="en-GB" sz="900" dirty="0">
                <a:latin typeface="Visby CF" pitchFamily="2" charset="77"/>
              </a:rPr>
              <a:t>: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GB" sz="900" dirty="0" err="1">
                <a:latin typeface="Visby CF" pitchFamily="2" charset="77"/>
              </a:rPr>
              <a:t>Ailddefnyddio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adeiladau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mewn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perchnogaeth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gyhoeddus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sydd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dros</a:t>
            </a:r>
            <a:r>
              <a:rPr lang="en-GB" sz="900" dirty="0">
                <a:latin typeface="Visby CF" pitchFamily="2" charset="77"/>
              </a:rPr>
              <a:t> ben, </a:t>
            </a:r>
            <a:r>
              <a:rPr lang="en-GB" sz="900" dirty="0" err="1">
                <a:latin typeface="Visby CF" pitchFamily="2" charset="77"/>
              </a:rPr>
              <a:t>fel</a:t>
            </a:r>
            <a:r>
              <a:rPr lang="en-GB" sz="900" dirty="0">
                <a:latin typeface="Visby CF" pitchFamily="2" charset="77"/>
              </a:rPr>
              <a:t> Neuadd y </a:t>
            </a:r>
            <a:r>
              <a:rPr lang="en-GB" sz="900" dirty="0" err="1">
                <a:latin typeface="Visby CF" pitchFamily="2" charset="77"/>
              </a:rPr>
              <a:t>Dref</a:t>
            </a:r>
            <a:r>
              <a:rPr lang="en-GB" sz="900" dirty="0">
                <a:latin typeface="Visby CF" pitchFamily="2" charset="77"/>
              </a:rPr>
              <a:t> a hen </a:t>
            </a:r>
            <a:r>
              <a:rPr lang="en-GB" sz="900" dirty="0" err="1">
                <a:latin typeface="Visby CF" pitchFamily="2" charset="77"/>
              </a:rPr>
              <a:t>adeiladau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ysgol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gwag</a:t>
            </a: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GB" sz="900" dirty="0" err="1">
                <a:latin typeface="Visby CF" pitchFamily="2" charset="77"/>
              </a:rPr>
              <a:t>Gweithio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gyda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pherchnogion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helpu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addasu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adeiladau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masnachol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gwag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ee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safleoedd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gwag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hyd</a:t>
            </a:r>
            <a:r>
              <a:rPr lang="en-GB" sz="900" dirty="0">
                <a:latin typeface="Visby CF" pitchFamily="2" charset="77"/>
              </a:rPr>
              <a:t> Banc </a:t>
            </a:r>
            <a:r>
              <a:rPr lang="en-GB" sz="900" dirty="0" err="1">
                <a:latin typeface="Visby CF" pitchFamily="2" charset="77"/>
              </a:rPr>
              <a:t>Pendre</a:t>
            </a: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GB" sz="900" dirty="0" err="1">
                <a:latin typeface="Visby CF" pitchFamily="2" charset="77"/>
              </a:rPr>
              <a:t>Gweithio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gyda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sefydliadau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cymunedol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fel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Canolfan</a:t>
            </a:r>
            <a:r>
              <a:rPr lang="en-GB" sz="900" dirty="0">
                <a:latin typeface="Visby CF" pitchFamily="2" charset="77"/>
              </a:rPr>
              <a:t> y </a:t>
            </a:r>
            <a:r>
              <a:rPr lang="en-GB" sz="900" dirty="0" err="1">
                <a:latin typeface="Visby CF" pitchFamily="2" charset="77"/>
              </a:rPr>
              <a:t>Dywysoges</a:t>
            </a:r>
            <a:r>
              <a:rPr lang="en-GB" sz="900" dirty="0">
                <a:latin typeface="Visby CF" pitchFamily="2" charset="77"/>
              </a:rPr>
              <a:t> Gwenllian </a:t>
            </a:r>
            <a:r>
              <a:rPr lang="en-GB" sz="900" dirty="0" err="1">
                <a:latin typeface="Visby CF" pitchFamily="2" charset="77"/>
              </a:rPr>
              <a:t>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greu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dewisiadau</a:t>
            </a:r>
            <a:r>
              <a:rPr lang="en-GB" sz="900" dirty="0">
                <a:latin typeface="Visby CF" pitchFamily="2" charset="77"/>
              </a:rPr>
              <a:t> o ran </a:t>
            </a:r>
            <a:r>
              <a:rPr lang="en-GB" sz="900" dirty="0" err="1">
                <a:latin typeface="Visby CF" pitchFamily="2" charset="77"/>
              </a:rPr>
              <a:t>swyddfeydd</a:t>
            </a:r>
            <a:r>
              <a:rPr lang="en-GB" sz="900" dirty="0">
                <a:latin typeface="Visby CF" pitchFamily="2" charset="77"/>
              </a:rPr>
              <a:t> neu </a:t>
            </a:r>
            <a:r>
              <a:rPr lang="en-GB" sz="900" dirty="0" err="1">
                <a:latin typeface="Visby CF" pitchFamily="2" charset="77"/>
              </a:rPr>
              <a:t>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gweithio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y </a:t>
            </a:r>
            <a:r>
              <a:rPr lang="en-GB" sz="900" dirty="0" err="1">
                <a:latin typeface="Visby CF" pitchFamily="2" charset="77"/>
              </a:rPr>
              <a:t>cyd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gan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ddefnyddio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lleoedd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cyfarfod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presennol</a:t>
            </a: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endParaRPr lang="en-GB" sz="900" dirty="0">
              <a:latin typeface="Visby CF" pitchFamily="2" charset="77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GB" sz="900" dirty="0" err="1">
                <a:latin typeface="Visby CF" pitchFamily="2" charset="77"/>
              </a:rPr>
              <a:t>Cefnogi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hyfywedd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creu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lleoedd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newydd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gyfer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cyflogaeth</a:t>
            </a:r>
            <a:r>
              <a:rPr lang="en-GB" sz="900" dirty="0">
                <a:latin typeface="Visby CF" pitchFamily="2" charset="77"/>
              </a:rPr>
              <a:t>/</a:t>
            </a:r>
            <a:r>
              <a:rPr lang="en-GB" sz="900" dirty="0" err="1">
                <a:latin typeface="Visby CF" pitchFamily="2" charset="77"/>
              </a:rPr>
              <a:t>busnes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trwy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ddatblygu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safleoedd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newydd</a:t>
            </a:r>
            <a:r>
              <a:rPr lang="en-GB" sz="900" dirty="0">
                <a:latin typeface="Visby CF" pitchFamily="2" charset="77"/>
              </a:rPr>
              <a:t> ac </a:t>
            </a:r>
            <a:r>
              <a:rPr lang="en-GB" sz="900" dirty="0" err="1">
                <a:latin typeface="Visby CF" pitchFamily="2" charset="77"/>
              </a:rPr>
              <a:t>ailddatblygu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safleoedd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presennol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gyfer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defnydd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cymysg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gan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gynnwys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safleoedd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danddefnyddir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ar</a:t>
            </a:r>
            <a:r>
              <a:rPr lang="en-GB" sz="900" dirty="0">
                <a:latin typeface="Visby CF" pitchFamily="2" charset="77"/>
              </a:rPr>
              <a:t> Banc </a:t>
            </a:r>
            <a:r>
              <a:rPr lang="en-GB" sz="900" dirty="0" err="1">
                <a:latin typeface="Visby CF" pitchFamily="2" charset="77"/>
              </a:rPr>
              <a:t>Pendre</a:t>
            </a:r>
            <a:r>
              <a:rPr lang="en-GB" sz="900" dirty="0">
                <a:latin typeface="Visby CF" pitchFamily="2" charset="77"/>
              </a:rPr>
              <a:t> a </a:t>
            </a:r>
            <a:r>
              <a:rPr lang="en-GB" sz="900" dirty="0" err="1">
                <a:latin typeface="Visby CF" pitchFamily="2" charset="77"/>
              </a:rPr>
              <a:t>Maes</a:t>
            </a:r>
            <a:r>
              <a:rPr lang="en-GB" sz="900" dirty="0">
                <a:latin typeface="Visby CF" pitchFamily="2" charset="77"/>
              </a:rPr>
              <a:t> </a:t>
            </a:r>
            <a:r>
              <a:rPr lang="en-GB" sz="900" dirty="0" err="1">
                <a:latin typeface="Visby CF" pitchFamily="2" charset="77"/>
              </a:rPr>
              <a:t>Awyr</a:t>
            </a:r>
            <a:r>
              <a:rPr lang="en-GB" sz="900" dirty="0">
                <a:latin typeface="Visby CF" pitchFamily="2" charset="77"/>
              </a:rPr>
              <a:t> Pen-</a:t>
            </a:r>
            <a:r>
              <a:rPr lang="en-GB" sz="900" dirty="0" err="1">
                <a:latin typeface="Visby CF" pitchFamily="2" charset="77"/>
              </a:rPr>
              <a:t>bre</a:t>
            </a:r>
            <a:r>
              <a:rPr lang="en-GB" sz="900" dirty="0">
                <a:latin typeface="Visby CF" pitchFamily="2" charset="77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latin typeface="Visby CF" pitchFamily="2" charset="77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21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76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5136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C2) –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Gymraeg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Nghydweli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Gyda 43%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boblogaeth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siarad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Cymraeg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agwedd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bwysig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gyfrwng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Iaith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asesu’r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Gymraeg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ohoni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lawr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gwlad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asiantaeth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dan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nawdd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Llywodraeth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iddi’r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nod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gynyddu’r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defnydd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Gymraeg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darparu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gwasanaethau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cymorth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unigol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swyddog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ddefnyddio’r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Gymraeg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atgyfnerthu’r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wahanol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arddangos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hunaniaeth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cyfuno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profiad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apelgar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Cymraeg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chadw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cwsmeriaid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22</a:t>
            </a:fld>
            <a:r>
              <a:rPr spc="-60" dirty="0"/>
              <a:t> 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2B48714A-ACE4-904F-936D-9CCCABB3FDE2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</p:spTree>
    <p:extLst>
      <p:ext uri="{BB962C8B-B14F-4D97-AF65-F5344CB8AC3E}">
        <p14:creationId xmlns:p14="http://schemas.microsoft.com/office/powerpoint/2010/main" val="238676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66A81522-478D-FF4D-B327-1AD4975639A3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7898" y="1883072"/>
            <a:ext cx="6578604" cy="1250342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7 –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Ariannu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Cyflawni</a:t>
            </a: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898" y="4197498"/>
            <a:ext cx="2794000" cy="3525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Ariannu</a:t>
            </a:r>
            <a:endParaRPr lang="en-GB" sz="1200" b="1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ddiweddar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derbyn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marchnata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hyrwyddo'r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ymateb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COVID-19,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Gâr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sefydlu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adnoddau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adferiad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gwledig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sir.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Llywodraeth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rhaglen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RDP Leader,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chymorth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  <a:br>
              <a:rPr lang="en-GB" sz="900" dirty="0">
                <a:solidFill>
                  <a:srgbClr val="161C19"/>
                </a:solidFill>
                <a:highlight>
                  <a:srgbClr val="FFFF00"/>
                </a:highlight>
                <a:latin typeface="VisbyCF-Medium"/>
                <a:cs typeface="VisbyCF-Medium"/>
              </a:rPr>
            </a:br>
            <a:endParaRPr lang="en-GB" sz="900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Cynaliadwy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bwysig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anghenion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cronfeydd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adnoddau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i'w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cyflawni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sy'n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: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Swyddog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Marchnad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rôl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nodwyd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3EE904-BD7F-054E-A77C-EF9201E37FC4}"/>
              </a:ext>
            </a:extLst>
          </p:cNvPr>
          <p:cNvSpPr/>
          <p:nvPr/>
        </p:nvSpPr>
        <p:spPr>
          <a:xfrm>
            <a:off x="4004604" y="4127500"/>
            <a:ext cx="2764015" cy="4140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helpu’r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argymhellion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codi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Potensial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cyllid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cyfalaf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syniadau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nodwyd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cychwyn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mawr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Cronfeydd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Grant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Gar -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trwy'r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Menter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Wledig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Eiddo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Masnachol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Cychwyn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GB" sz="900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Mentrau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chymunedau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cysylltiad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rhyngrwyd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cyflymach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dibynadwy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ymdriniaeth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SMART.</a:t>
            </a:r>
            <a:endParaRPr lang="en-GB" sz="900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23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738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2107" y="9267385"/>
            <a:ext cx="756548" cy="697149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4976" y="1585452"/>
            <a:ext cx="2794000" cy="71954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Sicrhawyd cyllid ar gyfer marchnata a hynodrwydd lleol, cynnwys deunydd hyrwyddo a chynnwys cyfryngau cymdeithasol wedi'i baratoi ar gyfer pob tref.</a:t>
            </a: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cy-GB" sz="900" dirty="0">
              <a:solidFill>
                <a:srgbClr val="161C19"/>
              </a:solidFill>
              <a:highlight>
                <a:srgbClr val="FFFF00"/>
              </a:highlight>
              <a:latin typeface="VisbyCF-Medium"/>
              <a:cs typeface="VisbyCF-Medium"/>
            </a:endParaRP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Cynlluniau Ynni Cymunedol - Bydd Ynni Sir Gâr yn helpu cymunedau i adnabod a chwmpasu safleoedd posibl ar gyfer cynhyrchu ynni cymunedol.</a:t>
            </a: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cy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lvl="0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Economi Gylchol – cefnogi gyda mentrau sy’n tyfu cynhyrchion a gynllunir gan weithgynhyrchwyr fel y gellir eu hailddefnyddio, ac ailddefnyddio deunyddiau.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cy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cy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Cyflawni</a:t>
            </a:r>
            <a:endParaRPr lang="cy-GB" sz="900" b="1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Mae’r cynllun twf hwn ar gyfer holl randdeiliaid Cydweli ac mae’n gofyn am ymrwymiad ac ymdrech gan awdurdodau lleol, sefydliadau cymunedol a busnesau er mwyn i’r dref fod yn llwyddiannus a chyflawni ffyniant cynaliadwy. Mae’r cynllun hwn yn angenrheidiol er mwyn gosod llwybr clir i’r camau sydd i’w blaenoriaethu dros dair lefel o bwysigrwydd: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cy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Ar unwaith – gweithredu cynlluniau enillion-cyflym parhaol neu dros dro, er mwyn manteisio ar gyllid sbarduno a rhaglenni cyfredol sydd ar gael.</a:t>
            </a: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cy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Tymor byr – cyflawni o fewn y 2-3 blynedd nesaf – prosiectau gweddnewidiol sydd â blaenoriaeth, ond a all fod angen astudiaethau dichonoldeb, cynllunio, cyllid, cymeradwyaeth cyn eu cyflawni. </a:t>
            </a: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cy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84150" marR="193675" indent="-171450">
              <a:lnSpc>
                <a:spcPct val="1373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Strategol – Prosiectau a strategaethau sylweddol a all gymryd sawl blwyddyn i’w datblygu ac a fydd yn helpu arwain cyfeiriad y dref i fod yn wydn ac ymateb i newidiadau hirdymor.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cy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24</a:t>
            </a:fld>
            <a:r>
              <a:rPr spc="-60" dirty="0"/>
              <a:t> 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AF21DAC-1B68-DA47-B765-5D9110C14075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</p:spTree>
    <p:extLst>
      <p:ext uri="{BB962C8B-B14F-4D97-AF65-F5344CB8AC3E}">
        <p14:creationId xmlns:p14="http://schemas.microsoft.com/office/powerpoint/2010/main" val="211359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25</a:t>
            </a:fld>
            <a:r>
              <a:rPr spc="-60" dirty="0"/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40DD9E-07AD-7046-A5A7-9563AF743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752442"/>
              </p:ext>
            </p:extLst>
          </p:nvPr>
        </p:nvGraphicFramePr>
        <p:xfrm>
          <a:off x="791999" y="1284146"/>
          <a:ext cx="5976620" cy="7832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4302">
                  <a:extLst>
                    <a:ext uri="{9D8B030D-6E8A-4147-A177-3AD203B41FA5}">
                      <a16:colId xmlns:a16="http://schemas.microsoft.com/office/drawing/2014/main" val="3137776763"/>
                    </a:ext>
                  </a:extLst>
                </a:gridCol>
                <a:gridCol w="1296298">
                  <a:extLst>
                    <a:ext uri="{9D8B030D-6E8A-4147-A177-3AD203B41FA5}">
                      <a16:colId xmlns:a16="http://schemas.microsoft.com/office/drawing/2014/main" val="2405187380"/>
                    </a:ext>
                  </a:extLst>
                </a:gridCol>
                <a:gridCol w="1106121">
                  <a:extLst>
                    <a:ext uri="{9D8B030D-6E8A-4147-A177-3AD203B41FA5}">
                      <a16:colId xmlns:a16="http://schemas.microsoft.com/office/drawing/2014/main" val="2461912731"/>
                    </a:ext>
                  </a:extLst>
                </a:gridCol>
                <a:gridCol w="1144931">
                  <a:extLst>
                    <a:ext uri="{9D8B030D-6E8A-4147-A177-3AD203B41FA5}">
                      <a16:colId xmlns:a16="http://schemas.microsoft.com/office/drawing/2014/main" val="4236478623"/>
                    </a:ext>
                  </a:extLst>
                </a:gridCol>
                <a:gridCol w="525972">
                  <a:extLst>
                    <a:ext uri="{9D8B030D-6E8A-4147-A177-3AD203B41FA5}">
                      <a16:colId xmlns:a16="http://schemas.microsoft.com/office/drawing/2014/main" val="340939790"/>
                    </a:ext>
                  </a:extLst>
                </a:gridCol>
                <a:gridCol w="478618">
                  <a:extLst>
                    <a:ext uri="{9D8B030D-6E8A-4147-A177-3AD203B41FA5}">
                      <a16:colId xmlns:a16="http://schemas.microsoft.com/office/drawing/2014/main" val="1426574301"/>
                    </a:ext>
                  </a:extLst>
                </a:gridCol>
                <a:gridCol w="520378">
                  <a:extLst>
                    <a:ext uri="{9D8B030D-6E8A-4147-A177-3AD203B41FA5}">
                      <a16:colId xmlns:a16="http://schemas.microsoft.com/office/drawing/2014/main" val="1680525870"/>
                    </a:ext>
                  </a:extLst>
                </a:gridCol>
              </a:tblGrid>
              <a:tr h="278677">
                <a:tc>
                  <a:txBody>
                    <a:bodyPr/>
                    <a:lstStyle/>
                    <a:p>
                      <a:endParaRPr lang="cy-GB" sz="600" b="1" i="0" noProof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>
                          <a:effectLst/>
                          <a:latin typeface="Visby CF Bold" pitchFamily="2" charset="77"/>
                        </a:rPr>
                        <a:t>Cam Gweithredu</a:t>
                      </a:r>
                      <a:endParaRPr lang="cy-GB" sz="800" b="1" i="0" noProof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endParaRPr lang="cy-GB" sz="600" b="1" i="0" noProof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>
                          <a:effectLst/>
                          <a:latin typeface="Visby CF Bold" pitchFamily="2" charset="77"/>
                        </a:rPr>
                        <a:t>Partneriaid allweddol</a:t>
                      </a:r>
                      <a:endParaRPr lang="cy-GB" sz="800" b="1" i="0" noProof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endParaRPr lang="cy-GB" sz="600" b="1" i="0" noProof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>
                          <a:effectLst/>
                          <a:latin typeface="Visby CF Bold" pitchFamily="2" charset="77"/>
                        </a:rPr>
                        <a:t>Adnoddau</a:t>
                      </a:r>
                      <a:endParaRPr lang="cy-GB" sz="800" b="1" i="0" noProof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endParaRPr lang="cy-GB" sz="600" b="1" i="0" noProof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>
                          <a:effectLst/>
                          <a:latin typeface="Visby CF Bold" pitchFamily="2" charset="77"/>
                        </a:rPr>
                        <a:t>Camau nesaf</a:t>
                      </a:r>
                      <a:endParaRPr lang="cy-GB" sz="800" b="1" i="0" noProof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cy-GB" sz="600" b="1" i="0" noProof="0">
                        <a:effectLst/>
                        <a:latin typeface="Visby CF Bold" pitchFamily="2" charset="77"/>
                      </a:endParaRPr>
                    </a:p>
                    <a:p>
                      <a:pPr algn="ctr"/>
                      <a:r>
                        <a:rPr lang="cy-GB" sz="600" b="1" i="0" noProof="0">
                          <a:effectLst/>
                          <a:latin typeface="Visby CF Bold" pitchFamily="2" charset="77"/>
                        </a:rPr>
                        <a:t>Amserlen</a:t>
                      </a:r>
                    </a:p>
                    <a:p>
                      <a:pPr algn="ctr"/>
                      <a:endParaRPr lang="cy-GB" sz="800" b="1" i="0" noProof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03530"/>
                  </a:ext>
                </a:extLst>
              </a:tr>
              <a:tr h="168236">
                <a:tc gridSpan="4">
                  <a:txBody>
                    <a:bodyPr/>
                    <a:lstStyle/>
                    <a:p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y-GB" sz="600" b="1" i="0" baseline="0" noProof="0">
                        <a:solidFill>
                          <a:schemeClr val="bg1"/>
                        </a:solidFill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cy-GB" sz="600" b="1" i="0" baseline="0" noProof="0">
                          <a:solidFill>
                            <a:schemeClr val="bg1"/>
                          </a:solidFill>
                          <a:effectLst/>
                          <a:latin typeface="Visby CF Bold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 unwaith</a:t>
                      </a: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y-GB" sz="600" b="1" i="0" baseline="0" noProof="0">
                        <a:solidFill>
                          <a:schemeClr val="bg1"/>
                        </a:solidFill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cy-GB" sz="600" b="1" i="0" baseline="0" noProof="0">
                          <a:solidFill>
                            <a:schemeClr val="bg1"/>
                          </a:solidFill>
                          <a:effectLst/>
                          <a:latin typeface="Visby CF Bold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Tymor byr</a:t>
                      </a: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y-GB" sz="600" b="1" i="0" baseline="0" noProof="0">
                        <a:solidFill>
                          <a:schemeClr val="bg1"/>
                        </a:solidFill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cy-GB" sz="600" b="1" i="0" baseline="0" noProof="0">
                          <a:solidFill>
                            <a:schemeClr val="bg1"/>
                          </a:solidFill>
                          <a:effectLst/>
                          <a:latin typeface="Visby CF Bold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Strategol</a:t>
                      </a: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68166"/>
                  </a:ext>
                </a:extLst>
              </a:tr>
              <a:tr h="245891">
                <a:tc gridSpan="4">
                  <a:txBody>
                    <a:bodyPr/>
                    <a:lstStyle/>
                    <a:p>
                      <a:endParaRPr lang="cy-GB" sz="600" b="1" i="0" noProof="0" dirty="0">
                        <a:effectLst/>
                        <a:latin typeface="Visby CF Bold" pitchFamily="2" charset="77"/>
                      </a:endParaRPr>
                    </a:p>
                    <a:p>
                      <a:pPr marL="228600" indent="-228600">
                        <a:buAutoNum type="alphaUcParenR"/>
                      </a:pPr>
                      <a:r>
                        <a:rPr lang="cy-GB" sz="600" b="1" i="0" noProof="0" dirty="0">
                          <a:effectLst/>
                          <a:latin typeface="Visby CF Bold" pitchFamily="2" charset="77"/>
                        </a:rPr>
                        <a:t>Creu canol tref mwy deniadol a ffyniannus </a:t>
                      </a:r>
                      <a:endParaRPr lang="cy-GB" sz="800" b="1" i="0" noProof="0" dirty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 dirty="0">
                          <a:effectLst/>
                          <a:latin typeface="Visby CF Bold" pitchFamily="2" charset="77"/>
                        </a:rPr>
                        <a:t> </a:t>
                      </a:r>
                      <a:endParaRPr lang="cy-GB" sz="800" b="1" i="0" noProof="0" dirty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545667"/>
                  </a:ext>
                </a:extLst>
              </a:tr>
              <a:tr h="815328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A1) – Amgylchedd y Castell i Stryd y Bont 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Cronfa Sbarduno a Chronfa Gyfalaf y Deg Tref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Paratoi briff dylunio ar gyfer ailddylunio a strategaethau ar gyfer cynyddu gofod y gall cerddwyr ei ddefnyddio, defnydd o leoedd awyr agored gan fusnesau. Cymorth cyfatebol i wella eiddo masnachol / canol y dref fel lle i fyw.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3266063664"/>
                  </a:ext>
                </a:extLst>
              </a:tr>
              <a:tr h="655710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A2) – Y Sgwâr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Eglwys y Santes Fair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Cronfa Sbarduno a Chronfa Gyfalaf y Deg Tref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Paratoi briff dylunio ar gyfer ailddylunio a strategaethau ar gyfer cynyddu gofod i gerddwyr, marchnadoedd, digwyddiadau a gweithgareddau. Opsiwn o gydgomisiynu gydag astudiaeth Stryd y Bont.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1614344666"/>
                  </a:ext>
                </a:extLst>
              </a:tr>
              <a:tr h="573746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A3) – Hen Neuadd y Dref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Cronfa Sbarduno a Chronfa Gyfalaf y Deg Tref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endParaRPr lang="cy-GB" sz="600" b="0" i="0" noProof="0" dirty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Astudiaeth arfarnu dewisiadau i archwilio ei hailddefnyddio a strategaethau ar gyfer amrywiaeth o ymyraethau gan cynnwys masnachol, gweithloedd, cymunedol, hamdden.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4045543302"/>
                  </a:ext>
                </a:extLst>
              </a:tr>
              <a:tr h="588827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A4) – Tref glyfar ‘SMART’ 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Busnesau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Cadw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Menter Cymunedau’r Arfordir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Rhaglen SMART/digidol Sir Gâr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Cynnal archwiliad tref SMART a pharatoi cynllun gweithredu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2874438744"/>
                  </a:ext>
                </a:extLst>
              </a:tr>
              <a:tr h="245891">
                <a:tc gridSpan="4">
                  <a:txBody>
                    <a:bodyPr/>
                    <a:lstStyle/>
                    <a:p>
                      <a:endParaRPr lang="cy-GB" sz="600" b="1" i="0" noProof="0" dirty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 dirty="0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B) Cynyddu amlygrwydd Cydweli ac atyniad yr economi ymwelwyr </a:t>
                      </a:r>
                      <a:endParaRPr lang="cy-GB" sz="800" b="1" i="0" noProof="0" dirty="0">
                        <a:solidFill>
                          <a:schemeClr val="tx1"/>
                        </a:solidFill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 dirty="0">
                          <a:effectLst/>
                          <a:latin typeface="Visby CF Bold" pitchFamily="2" charset="77"/>
                        </a:rPr>
                        <a:t> </a:t>
                      </a:r>
                      <a:endParaRPr lang="cy-GB" sz="800" b="1" i="0" noProof="0" dirty="0">
                        <a:effectLst/>
                        <a:latin typeface="Visby CF Bol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FFBE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753585"/>
                  </a:ext>
                </a:extLst>
              </a:tr>
              <a:tr h="390428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B1) Trysorau’r Filltir Sgwâr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CADW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Menter Cymunedau’r Arfordir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Cronfeydd cyfalaf Cyngor Sir Gâr a Chronfa Cymunedau’r Arfordir 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Adolygu cynigion fel rhan o weithredu mentrau Cymunedau’r Arfordir a Llwybr y Gath Ddu.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FFBE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1359818020"/>
                  </a:ext>
                </a:extLst>
              </a:tr>
              <a:tr h="420591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B2) – Castell Cydweli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CADW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Menter Cymunedau’r Arfordir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Memorandwm dealltwriaeth i gytuno ar strategaethau sy’n ategu ei gilydd a gweithio ar y cyd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FFBE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4172981942"/>
                  </a:ext>
                </a:extLst>
              </a:tr>
              <a:tr h="504709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B3) – Arwyddion a gwybodaeth am y gyrchfan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Menter Cymunedau’r Arfordir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Cronfeydd cyfalaf Cyngor Sir Gâr a Chronfa Cymunedau’r Arfordir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Adolygiad strategol o arwyddion a gwybodaeth gyda strategaeth ar gyfer arwyddion newydd a rhai wedi adnewyddu. </a:t>
                      </a:r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Cryfhau </a:t>
                      </a:r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ac ymestyn y ffyrdd rhwng y dref </a:t>
                      </a:r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a'r gefnwlad.</a:t>
                      </a:r>
                      <a:endParaRPr lang="cy-GB" sz="600" b="0" i="0" noProof="0" dirty="0">
                        <a:effectLst/>
                        <a:latin typeface="Visby CF Thin" pitchFamily="2" charset="77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FFBE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2055414358"/>
                  </a:ext>
                </a:extLst>
              </a:tr>
              <a:tr h="573746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B4) – Atyniadau newydd i ymwelwyr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Menter Cymunedau’r Arfordir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Amgueddfa Ddiwydiannol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Sector preifat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Penodol i’r prosiect gan gynnwys cyllid cyhoeddus a phreifat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Amryw o gyfleoedd gyda photensial i’w cefnogi gan gynnwys Astudiaeth Ddichonoldeb Camlas Kymer – adolygiad o’r canfyddiadau; Amgueddfa Ddiwydiannol; digwyddiadau a gwyliau 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FFBE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135919"/>
                  </a:ext>
                </a:extLst>
              </a:tr>
              <a:tr h="550046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B5) – Twristiaeth ‘SMART’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Busnesau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Cadw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Menter Cymunedau’r Arfordir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Rhaglen SMART/digidol Sir Gâr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Archwiliad tref SMART a pharatoi cynllun gweithredu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FFBE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3943185627"/>
                  </a:ext>
                </a:extLst>
              </a:tr>
              <a:tr h="409818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B6) – Gwefru Cerbydau Trydan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Tref Cydweli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Busnes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Cronfa Trafnidiaeth Leol Llywodraeth Cymru a chynlluniau grantiau Cerbydau Allyriadau Isel y Llywodraeth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Arfarnu’r dewis o leoli pwyntiau gwefru ym meysydd parcio Glan-yr-Afon a Heol yr Orsaf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FFBE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1067263543"/>
                  </a:ext>
                </a:extLst>
              </a:tr>
              <a:tr h="245891">
                <a:tc gridSpan="4">
                  <a:txBody>
                    <a:bodyPr/>
                    <a:lstStyle/>
                    <a:p>
                      <a:endParaRPr lang="cy-GB" sz="600" b="1" i="0" noProof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1" i="0" noProof="0">
                          <a:effectLst/>
                          <a:latin typeface="Visby CF Bold" pitchFamily="2" charset="77"/>
                        </a:rPr>
                        <a:t>C) Creu cyfleoedd i dyfu ac ehangu busnesau newydd </a:t>
                      </a:r>
                      <a:endParaRPr lang="cy-GB" sz="800" b="1" i="0" noProof="0">
                        <a:effectLst/>
                        <a:latin typeface="Visby CF Bold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D1D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676096"/>
                  </a:ext>
                </a:extLst>
              </a:tr>
              <a:tr h="405509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C1) Lleoedd gweithio i fusnesau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Cyngor Sir Gâr</a:t>
                      </a: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Busnesau a pherchnogion eiddo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Cronfeydd cyfalaf Cyngor Sir Gâr/sector preifat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Hyrwyddo’n lleol y cynlluniau grant sydd ar gael a’u targedu ar adeiladau allweddol ee Neuadd y Dref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1D4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494414"/>
                  </a:ext>
                </a:extLst>
              </a:tr>
              <a:tr h="437636"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C2) – Economi Gymraeg yng Nghydweli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Helo Blod</a:t>
                      </a:r>
                      <a:endParaRPr lang="cy-GB" sz="800" b="0" i="0" noProof="0">
                        <a:effectLst/>
                        <a:latin typeface="Visby CF Thin" pitchFamily="2" charset="77"/>
                      </a:endParaRPr>
                    </a:p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Busnesau 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Helo Blod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Ymgynghorydd lleol Helo Blod i gefnogi busnesau â dwyieithrwydd gweledol trwy farchnata, datblygu cwsmeriaid etc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 anchor="ctr"/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>
                    <a:solidFill>
                      <a:srgbClr val="1D4F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y-GB" sz="600" b="0" i="0" noProof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tc>
                  <a:txBody>
                    <a:bodyPr/>
                    <a:lstStyle/>
                    <a:p>
                      <a:r>
                        <a:rPr lang="cy-GB" sz="600" b="0" i="0" noProof="0" dirty="0">
                          <a:effectLst/>
                          <a:latin typeface="Visby CF Thin" pitchFamily="2" charset="77"/>
                        </a:rPr>
                        <a:t> </a:t>
                      </a:r>
                      <a:endParaRPr lang="cy-GB" sz="800" b="0" i="0" noProof="0" dirty="0">
                        <a:effectLst/>
                        <a:latin typeface="Visby CF Thin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02" marR="40102" marT="0" marB="0"/>
                </a:tc>
                <a:extLst>
                  <a:ext uri="{0D108BD9-81ED-4DB2-BD59-A6C34878D82A}">
                    <a16:rowId xmlns:a16="http://schemas.microsoft.com/office/drawing/2014/main" val="3228488331"/>
                  </a:ext>
                </a:extLst>
              </a:tr>
            </a:tbl>
          </a:graphicData>
        </a:graphic>
      </p:graphicFrame>
      <p:sp>
        <p:nvSpPr>
          <p:cNvPr id="9" name="object 5">
            <a:extLst>
              <a:ext uri="{FF2B5EF4-FFF2-40B4-BE49-F238E27FC236}">
                <a16:creationId xmlns:a16="http://schemas.microsoft.com/office/drawing/2014/main" id="{50613241-C11D-7D49-9E82-91628CF697F0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</p:spTree>
    <p:extLst>
      <p:ext uri="{BB962C8B-B14F-4D97-AF65-F5344CB8AC3E}">
        <p14:creationId xmlns:p14="http://schemas.microsoft.com/office/powerpoint/2010/main" val="1760270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50328" y="0"/>
            <a:ext cx="309880" cy="10692130"/>
            <a:chOff x="7250328" y="0"/>
            <a:chExt cx="309880" cy="10692130"/>
          </a:xfrm>
        </p:grpSpPr>
        <p:sp>
          <p:nvSpPr>
            <p:cNvPr id="10" name="object 10"/>
            <p:cNvSpPr/>
            <p:nvPr/>
          </p:nvSpPr>
          <p:spPr>
            <a:xfrm>
              <a:off x="7250328" y="0"/>
              <a:ext cx="309880" cy="3561715"/>
            </a:xfrm>
            <a:custGeom>
              <a:avLst/>
              <a:gdLst/>
              <a:ahLst/>
              <a:cxnLst/>
              <a:rect l="l" t="t" r="r" b="b"/>
              <a:pathLst>
                <a:path w="309879" h="3561715">
                  <a:moveTo>
                    <a:pt x="309664" y="0"/>
                  </a:moveTo>
                  <a:lnTo>
                    <a:pt x="0" y="0"/>
                  </a:lnTo>
                  <a:lnTo>
                    <a:pt x="0" y="3561422"/>
                  </a:lnTo>
                  <a:lnTo>
                    <a:pt x="309664" y="3561422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F371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50328" y="3552952"/>
              <a:ext cx="309880" cy="3586479"/>
            </a:xfrm>
            <a:custGeom>
              <a:avLst/>
              <a:gdLst/>
              <a:ahLst/>
              <a:cxnLst/>
              <a:rect l="l" t="t" r="r" b="b"/>
              <a:pathLst>
                <a:path w="309879" h="3586479">
                  <a:moveTo>
                    <a:pt x="309664" y="0"/>
                  </a:moveTo>
                  <a:lnTo>
                    <a:pt x="0" y="0"/>
                  </a:lnTo>
                  <a:lnTo>
                    <a:pt x="0" y="3586099"/>
                  </a:lnTo>
                  <a:lnTo>
                    <a:pt x="309664" y="3586099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50328" y="7130592"/>
              <a:ext cx="309880" cy="3561715"/>
            </a:xfrm>
            <a:custGeom>
              <a:avLst/>
              <a:gdLst/>
              <a:ahLst/>
              <a:cxnLst/>
              <a:rect l="l" t="t" r="r" b="b"/>
              <a:pathLst>
                <a:path w="309879" h="3561715">
                  <a:moveTo>
                    <a:pt x="309664" y="0"/>
                  </a:moveTo>
                  <a:lnTo>
                    <a:pt x="0" y="0"/>
                  </a:lnTo>
                  <a:lnTo>
                    <a:pt x="0" y="3561410"/>
                  </a:lnTo>
                  <a:lnTo>
                    <a:pt x="309664" y="3561410"/>
                  </a:lnTo>
                  <a:lnTo>
                    <a:pt x="309664" y="0"/>
                  </a:lnTo>
                  <a:close/>
                </a:path>
              </a:pathLst>
            </a:custGeom>
            <a:solidFill>
              <a:srgbClr val="1D4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7">
            <a:extLst>
              <a:ext uri="{FF2B5EF4-FFF2-40B4-BE49-F238E27FC236}">
                <a16:creationId xmlns:a16="http://schemas.microsoft.com/office/drawing/2014/main" id="{48D671A7-4DE7-D142-BDDE-118E5F965433}"/>
              </a:ext>
            </a:extLst>
          </p:cNvPr>
          <p:cNvSpPr txBox="1"/>
          <p:nvPr/>
        </p:nvSpPr>
        <p:spPr>
          <a:xfrm>
            <a:off x="779299" y="9325451"/>
            <a:ext cx="1733550" cy="5601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850" spc="-5" dirty="0">
                <a:solidFill>
                  <a:srgbClr val="161C19"/>
                </a:solidFill>
                <a:latin typeface="VisbyCF-Light"/>
                <a:cs typeface="VisbyCF-Light"/>
              </a:rPr>
              <a:t>OWEN</a:t>
            </a:r>
            <a:r>
              <a:rPr lang="en-GB" sz="850" spc="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lang="en-GB" sz="850" spc="-25" dirty="0">
                <a:solidFill>
                  <a:srgbClr val="161C19"/>
                </a:solidFill>
                <a:latin typeface="VisbyCF-Light"/>
                <a:cs typeface="VisbyCF-Light"/>
              </a:rPr>
              <a:t>DAVIES</a:t>
            </a:r>
            <a:r>
              <a:rPr lang="en-GB" sz="850" spc="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lang="en-GB" sz="850" spc="-5" dirty="0">
                <a:solidFill>
                  <a:srgbClr val="161C19"/>
                </a:solidFill>
                <a:latin typeface="VisbyCF-Light"/>
                <a:cs typeface="VisbyCF-Light"/>
              </a:rPr>
              <a:t>CONSULTING</a:t>
            </a:r>
            <a:r>
              <a:rPr lang="en-GB" sz="850" spc="10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lang="en-GB" sz="850" spc="-20" dirty="0">
                <a:solidFill>
                  <a:srgbClr val="161C19"/>
                </a:solidFill>
                <a:latin typeface="VisbyCF-Light"/>
                <a:cs typeface="VisbyCF-Light"/>
              </a:rPr>
              <a:t>LTD </a:t>
            </a:r>
            <a:r>
              <a:rPr lang="en-GB" sz="850" spc="-1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</a:p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850" spc="-15" dirty="0">
                <a:solidFill>
                  <a:srgbClr val="161C19"/>
                </a:solidFill>
                <a:latin typeface="VisbyCF-Light"/>
                <a:cs typeface="VisbyCF-Light"/>
              </a:rPr>
              <a:t>7A NEVILL STREET </a:t>
            </a:r>
            <a:r>
              <a:rPr lang="en-GB" sz="850" spc="-175" dirty="0">
                <a:solidFill>
                  <a:srgbClr val="161C19"/>
                </a:solidFill>
                <a:latin typeface="VisbyCF-Light"/>
                <a:cs typeface="VisbyCF-Light"/>
              </a:rPr>
              <a:t> </a:t>
            </a:r>
            <a:r>
              <a:rPr lang="en-GB" sz="850" spc="-20" dirty="0">
                <a:solidFill>
                  <a:srgbClr val="161C19"/>
                </a:solidFill>
                <a:latin typeface="VisbyCF-Light"/>
                <a:cs typeface="VisbyCF-Light"/>
              </a:rPr>
              <a:t>Y FENNI</a:t>
            </a:r>
          </a:p>
          <a:p>
            <a:pPr marL="12700" marR="5080">
              <a:lnSpc>
                <a:spcPct val="137300"/>
              </a:lnSpc>
              <a:spcBef>
                <a:spcPts val="100"/>
              </a:spcBef>
            </a:pPr>
            <a:r>
              <a:rPr lang="en-GB" sz="850" dirty="0">
                <a:solidFill>
                  <a:srgbClr val="161C19"/>
                </a:solidFill>
                <a:latin typeface="VisbyCF-Light"/>
                <a:cs typeface="VisbyCF-Light"/>
              </a:rPr>
              <a:t>NP7 5AA</a:t>
            </a:r>
          </a:p>
        </p:txBody>
      </p:sp>
      <p:pic>
        <p:nvPicPr>
          <p:cNvPr id="17" name="object 10" descr="Logo, Owen Davies Consulting">
            <a:extLst>
              <a:ext uri="{FF2B5EF4-FFF2-40B4-BE49-F238E27FC236}">
                <a16:creationId xmlns:a16="http://schemas.microsoft.com/office/drawing/2014/main" id="{79710262-6556-8145-BB2D-73C6293935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3653" y="9080500"/>
            <a:ext cx="1257419" cy="11670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BB459A04-D8F0-9B42-A27E-4BDF7650B4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04428" y="1280864"/>
            <a:ext cx="6611594" cy="72327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5500" spc="-95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endParaRPr sz="5500" dirty="0">
              <a:latin typeface="VisbyCF-Medium"/>
              <a:cs typeface="VisbyCF-Medium"/>
            </a:endParaRPr>
          </a:p>
          <a:p>
            <a:pPr marL="77470">
              <a:lnSpc>
                <a:spcPct val="100000"/>
              </a:lnSpc>
              <a:spcBef>
                <a:spcPts val="3975"/>
              </a:spcBef>
            </a:pPr>
            <a:r>
              <a:rPr sz="2600" dirty="0">
                <a:solidFill>
                  <a:srgbClr val="161C19"/>
                </a:solidFill>
                <a:latin typeface="VisbyCF-Medium"/>
                <a:cs typeface="VisbyCF-Medium"/>
              </a:rPr>
              <a:t>1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–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Diben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						4</a:t>
            </a:r>
          </a:p>
          <a:p>
            <a:pPr marL="77470">
              <a:spcBef>
                <a:spcPts val="3975"/>
              </a:spcBef>
            </a:pP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2 –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				            5</a:t>
            </a:r>
          </a:p>
          <a:p>
            <a:pPr marL="77470">
              <a:spcBef>
                <a:spcPts val="3975"/>
              </a:spcBef>
            </a:pP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3 – Y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Darlun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Ehangach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	            6</a:t>
            </a:r>
          </a:p>
          <a:p>
            <a:pPr marL="77470">
              <a:spcBef>
                <a:spcPts val="3975"/>
              </a:spcBef>
            </a:pP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4 –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Ystyriaethau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			8</a:t>
            </a:r>
          </a:p>
          <a:p>
            <a:pPr marL="77470">
              <a:spcBef>
                <a:spcPts val="3975"/>
              </a:spcBef>
            </a:pP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5 –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Gweledigaeth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Ddrafft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Amcanion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	            9</a:t>
            </a:r>
          </a:p>
          <a:p>
            <a:pPr marL="77470">
              <a:spcBef>
                <a:spcPts val="3975"/>
              </a:spcBef>
            </a:pP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6 –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Camau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2600" dirty="0" err="1">
                <a:solidFill>
                  <a:srgbClr val="161C19"/>
                </a:solidFill>
                <a:latin typeface="VisbyCF-Medium"/>
                <a:cs typeface="VisbyCF-Medium"/>
              </a:rPr>
              <a:t>Blaenoriaethu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		          11</a:t>
            </a:r>
            <a:b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</a:br>
            <a:endParaRPr lang="en-GB" sz="26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77470">
              <a:spcBef>
                <a:spcPts val="500"/>
              </a:spcBef>
              <a:spcAft>
                <a:spcPts val="500"/>
              </a:spcAft>
            </a:pP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7 - </a:t>
            </a:r>
            <a:r>
              <a:rPr lang="en-GB" sz="28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Ariannu</a:t>
            </a:r>
            <a:r>
              <a:rPr lang="en-GB" sz="2800" spc="-55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28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Cyflawni</a:t>
            </a:r>
            <a:r>
              <a:rPr lang="en-GB" sz="2800" spc="-55" dirty="0">
                <a:solidFill>
                  <a:srgbClr val="161C19"/>
                </a:solidFill>
                <a:latin typeface="VisbyCF-Medium"/>
                <a:cs typeface="VisbyCF-Medium"/>
              </a:rPr>
              <a:t> 	</a:t>
            </a:r>
            <a:r>
              <a:rPr lang="en-GB" sz="2600" dirty="0">
                <a:solidFill>
                  <a:srgbClr val="161C19"/>
                </a:solidFill>
                <a:latin typeface="VisbyCF-Medium"/>
                <a:cs typeface="VisbyCF-Medium"/>
              </a:rPr>
              <a:t>		          23</a:t>
            </a: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3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5">
            <a:extLst>
              <a:ext uri="{FF2B5EF4-FFF2-40B4-BE49-F238E27FC236}">
                <a16:creationId xmlns:a16="http://schemas.microsoft.com/office/drawing/2014/main" id="{28B0F638-B1A6-0440-AFBD-765536FE04DD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43300" y="2524246"/>
            <a:ext cx="3820795" cy="1250342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1 -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Diben</a:t>
            </a: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898" y="4197498"/>
            <a:ext cx="2794000" cy="460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Cynaliadwy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ymwneud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adferiad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dilyn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pandemig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ffyniant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hirdymor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pum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mlynedd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nesaf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ymhellach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dyfodol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Diben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gweledigaeth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strategol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hirdymor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nodi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manwl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cyflawni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cynaliadwyedd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Y nod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pherfformiad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arwain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at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gynaliadwyedd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cymdeithasol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amgylcheddol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diwylliannol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bwydo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baratoi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gyflawni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ran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Grŵp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(LAG)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Caiff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gyllido’n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Gwledig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 2014-2020,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gyllidir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Lywodraeth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Chronfa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Amaethyddol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Ewrop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Gwledig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(EAFRD).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027DB72B-2B13-484F-93E3-ABE6949EDF8F}"/>
              </a:ext>
            </a:extLst>
          </p:cNvPr>
          <p:cNvSpPr txBox="1"/>
          <p:nvPr/>
        </p:nvSpPr>
        <p:spPr>
          <a:xfrm>
            <a:off x="3768879" y="4197498"/>
            <a:ext cx="2794000" cy="9487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ddrafft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terfynol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wedi'i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gynllunio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hygyrch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Gellir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ragor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fanylion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Gwaelodlin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Chwefror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2021,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enwedig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cyd-destun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cymdeithasol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a'r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rhanbarth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grpSp>
        <p:nvGrpSpPr>
          <p:cNvPr id="32" name="Group 31" descr="Map o'r ardal a chyd-destun Cydweli">
            <a:extLst>
              <a:ext uri="{FF2B5EF4-FFF2-40B4-BE49-F238E27FC236}">
                <a16:creationId xmlns:a16="http://schemas.microsoft.com/office/drawing/2014/main" id="{B26689E1-FA5D-1746-8CEA-819380E88EAC}"/>
              </a:ext>
            </a:extLst>
          </p:cNvPr>
          <p:cNvGrpSpPr/>
          <p:nvPr/>
        </p:nvGrpSpPr>
        <p:grpSpPr>
          <a:xfrm>
            <a:off x="3584109" y="5758862"/>
            <a:ext cx="3518669" cy="3344514"/>
            <a:chOff x="3812259" y="4379309"/>
            <a:chExt cx="3715123" cy="3264280"/>
          </a:xfrm>
        </p:grpSpPr>
        <p:pic>
          <p:nvPicPr>
            <p:cNvPr id="33" name="Picture 32" descr="Map&#10;&#10;Description automatically generated">
              <a:extLst>
                <a:ext uri="{FF2B5EF4-FFF2-40B4-BE49-F238E27FC236}">
                  <a16:creationId xmlns:a16="http://schemas.microsoft.com/office/drawing/2014/main" id="{F0DD9151-C520-FD42-A85C-660B2CE08E5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259" y="4855493"/>
              <a:ext cx="3715123" cy="255960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7A25F20-AA36-BF4A-90AD-F1EF71407B0E}"/>
                </a:ext>
              </a:extLst>
            </p:cNvPr>
            <p:cNvSpPr/>
            <p:nvPr/>
          </p:nvSpPr>
          <p:spPr>
            <a:xfrm>
              <a:off x="3919799" y="4379309"/>
              <a:ext cx="3280091" cy="507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193675">
                <a:lnSpc>
                  <a:spcPct val="137300"/>
                </a:lnSpc>
                <a:spcBef>
                  <a:spcPts val="100"/>
                </a:spcBef>
              </a:pPr>
              <a:r>
                <a:rPr lang="en-GB" sz="105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Ffigur</a:t>
              </a:r>
              <a:r>
                <a:rPr lang="en-GB" sz="105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1 </a:t>
              </a:r>
              <a:r>
                <a:rPr lang="en-GB" sz="105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Ardal</a:t>
              </a:r>
              <a:r>
                <a:rPr lang="en-GB" sz="105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a </a:t>
              </a:r>
              <a:r>
                <a:rPr lang="en-GB" sz="105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chyd-destun</a:t>
              </a:r>
              <a:r>
                <a:rPr lang="en-GB" sz="105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05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lleoliad</a:t>
              </a:r>
              <a:r>
                <a:rPr lang="en-GB" sz="105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05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yr</a:t>
              </a:r>
              <a:r>
                <a:rPr lang="en-GB" sz="105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05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astudiaeth</a:t>
              </a:r>
              <a:r>
                <a:rPr lang="en-GB" sz="105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  </a:t>
              </a:r>
              <a:endParaRPr lang="en-GB" sz="1050" dirty="0">
                <a:solidFill>
                  <a:srgbClr val="161C19"/>
                </a:solidFill>
                <a:latin typeface="VisbyCF-Medium"/>
                <a:cs typeface="VisbyCF-Medium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5B4CEA-1E21-534E-82E5-1846CCA75905}"/>
                </a:ext>
              </a:extLst>
            </p:cNvPr>
            <p:cNvSpPr txBox="1"/>
            <p:nvPr/>
          </p:nvSpPr>
          <p:spPr>
            <a:xfrm>
              <a:off x="4913194" y="7274257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4</a:t>
            </a:fld>
            <a:r>
              <a:rPr spc="-6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5">
            <a:extLst>
              <a:ext uri="{FF2B5EF4-FFF2-40B4-BE49-F238E27FC236}">
                <a16:creationId xmlns:a16="http://schemas.microsoft.com/office/drawing/2014/main" id="{940672E6-16AC-0147-AD40-32D162475F9F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43299" y="2524246"/>
            <a:ext cx="6327267" cy="2507097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2 –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endParaRPr lang="en-GB" sz="5500" spc="-55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>
              <a:spcBef>
                <a:spcPts val="3150"/>
              </a:spcBef>
            </a:pP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898" y="4197498"/>
            <a:ext cx="2794000" cy="4807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arfordirol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Afon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Gwendraeth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gastell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adnabyddus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deniadol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chanol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cryno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cymuned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Mynyddygarreg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boblogaeth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ond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heneiddio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tua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3,660.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gyfoeth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canoloesol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diwydiannol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dilynol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camlas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hanesyddol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Kymer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hen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amgueddfa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ddiwydiannol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amlwg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Gravells a Burns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ochr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ochr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cenedlaethol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perchnogaeth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Parc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Gwyliau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(Park Dean Resorts), Travis Perkins a Co-Op.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chwmnïau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gwmpas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asedau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rasio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awyr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Pen-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bre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bynnag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ddibynnol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siopau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lletygarwch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ddibynnol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cyfagos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Llanelli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siopau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nwyddau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gwasanaethau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grpSp>
        <p:nvGrpSpPr>
          <p:cNvPr id="12" name="Group 11" descr="Cyd-destun ardal y Cynllun ar gyfer Cydweli">
            <a:extLst>
              <a:ext uri="{FF2B5EF4-FFF2-40B4-BE49-F238E27FC236}">
                <a16:creationId xmlns:a16="http://schemas.microsoft.com/office/drawing/2014/main" id="{69EAE783-36D0-C049-9856-05A5424F41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551898" y="4469399"/>
            <a:ext cx="3770006" cy="3935067"/>
            <a:chOff x="3515444" y="4595021"/>
            <a:chExt cx="3919797" cy="4020783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717E8796-7679-C84B-95D0-B6CA34951F5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898" y="4928085"/>
              <a:ext cx="3883343" cy="36877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660F0E-64B7-534C-92F7-35A2D43F030F}"/>
                </a:ext>
              </a:extLst>
            </p:cNvPr>
            <p:cNvSpPr/>
            <p:nvPr/>
          </p:nvSpPr>
          <p:spPr>
            <a:xfrm>
              <a:off x="3515444" y="4595021"/>
              <a:ext cx="3467962" cy="607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193675">
                <a:lnSpc>
                  <a:spcPct val="137300"/>
                </a:lnSpc>
                <a:spcBef>
                  <a:spcPts val="100"/>
                </a:spcBef>
              </a:pP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Ffigur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2 </a:t>
              </a: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Cyd-destun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ardal</a:t>
              </a:r>
              <a:r>
                <a:rPr lang="en-GB" sz="12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y </a:t>
              </a:r>
              <a:r>
                <a:rPr lang="en-GB" sz="12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Cynllun</a:t>
              </a:r>
              <a:endParaRPr lang="en-GB" sz="1200" b="1" dirty="0">
                <a:solidFill>
                  <a:srgbClr val="161C19"/>
                </a:solidFill>
                <a:latin typeface="VisbyCF-Medium"/>
                <a:cs typeface="VisbyCF-Medium"/>
              </a:endParaRPr>
            </a:p>
            <a:p>
              <a:pPr marL="12700" marR="193675">
                <a:lnSpc>
                  <a:spcPct val="137300"/>
                </a:lnSpc>
                <a:spcBef>
                  <a:spcPts val="100"/>
                </a:spcBef>
              </a:pPr>
              <a:endParaRPr lang="en-GB" sz="1200" dirty="0">
                <a:solidFill>
                  <a:srgbClr val="161C19"/>
                </a:solidFill>
                <a:latin typeface="VisbyCF-Medium"/>
                <a:cs typeface="VisbyCF-Medium"/>
              </a:endParaRPr>
            </a:p>
          </p:txBody>
        </p:sp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5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44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4B8D2A29-4D54-DB4F-ACB5-7F1AFA59418B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1797" y="1023768"/>
            <a:ext cx="7016853" cy="4199868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3 – Y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Darlun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Ehangach</a:t>
            </a:r>
            <a:endParaRPr lang="en-GB" sz="5500" spc="-55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>
              <a:spcBef>
                <a:spcPts val="3150"/>
              </a:spcBef>
            </a:pP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8147" y="3512167"/>
            <a:ext cx="2794000" cy="4958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cy-GB" sz="900" dirty="0">
                <a:solidFill>
                  <a:srgbClr val="161C19"/>
                </a:solidFill>
                <a:latin typeface="VisbyCF-Medium"/>
                <a:cs typeface="VisbyCF-Medium"/>
              </a:rPr>
              <a:t>Mae'r darlun economaidd ar gyfer Cydweli yn cael ei ddylanwadu'n drwm gan y cynlluniau Sir Gar ar gyfer adfer economi yn dilyn pandemig Coronafeirws yn ogystal â'r blaenoriaethau strategol tymor y Sir a Bargen Dinas Bae Abertawe.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cy-GB" sz="900" dirty="0">
              <a:latin typeface="Visby CF" pitchFamily="2" charset="77"/>
            </a:endParaRPr>
          </a:p>
          <a:p>
            <a:pPr>
              <a:lnSpc>
                <a:spcPct val="137000"/>
              </a:lnSpc>
            </a:pPr>
            <a:r>
              <a:rPr lang="cy-GB" sz="900" dirty="0">
                <a:latin typeface="Visby CF" pitchFamily="2" charset="77"/>
              </a:rPr>
              <a:t>Mae dau brif gonglfaen i adferiad economi Sir Gâr, sef pwysleisio’r lleol a gweithredu ar lefel leol, a gwneud yr holl economi’n fwy cystadleuol. Mae’r camau gweithredu i gefnogi’r adferiad yn canolbwyntio ar themâu allweddol – Busnes, Pobl a Lle ynghyd â blaenoriaethu pedair uchelgais drawsbynciol:</a:t>
            </a:r>
            <a:endParaRPr lang="en-GB" sz="900" dirty="0">
              <a:latin typeface="Visby CF" pitchFamily="2" charset="77"/>
            </a:endParaRPr>
          </a:p>
          <a:p>
            <a:pPr marL="285750" lvl="0" indent="-285750">
              <a:lnSpc>
                <a:spcPct val="137000"/>
              </a:lnSpc>
              <a:buFont typeface="Arial" panose="020B0604020202020204" pitchFamily="34" charset="0"/>
              <a:buChar char="•"/>
            </a:pPr>
            <a:r>
              <a:rPr lang="cy-GB" sz="900" b="1" dirty="0">
                <a:latin typeface="Visby CF Bold" pitchFamily="2" charset="77"/>
              </a:rPr>
              <a:t>Cysylltedd digidol cwbl ddibynadwy</a:t>
            </a:r>
            <a:r>
              <a:rPr lang="cy-GB" sz="900" dirty="0">
                <a:latin typeface="Visby CF" pitchFamily="2" charset="77"/>
              </a:rPr>
              <a:t> a diwylliant digidol – a fydd yn sail i adferiad a thwf ledled yr holl economi</a:t>
            </a:r>
            <a:endParaRPr lang="en-GB" sz="900" dirty="0">
              <a:latin typeface="Visby CF" pitchFamily="2" charset="77"/>
            </a:endParaRPr>
          </a:p>
          <a:p>
            <a:pPr marL="285750" lvl="0" indent="-285750">
              <a:lnSpc>
                <a:spcPct val="137000"/>
              </a:lnSpc>
              <a:buFont typeface="Arial" panose="020B0604020202020204" pitchFamily="34" charset="0"/>
              <a:buChar char="•"/>
            </a:pPr>
            <a:r>
              <a:rPr lang="cy-GB" sz="900" b="1" dirty="0">
                <a:latin typeface="Visby CF Bold" pitchFamily="2" charset="77"/>
              </a:rPr>
              <a:t>Sgiliau</a:t>
            </a:r>
            <a:r>
              <a:rPr lang="cy-GB" sz="900" dirty="0">
                <a:latin typeface="Visby CF" pitchFamily="2" charset="77"/>
              </a:rPr>
              <a:t> – cadw, ailsgilio, uwchsgilio a sicrhau bod gan bobl y sgiliau iawn i gyflawni’r swyddi a gaiff eu creu. </a:t>
            </a:r>
            <a:endParaRPr lang="en-GB" sz="900" dirty="0">
              <a:latin typeface="Visby CF" pitchFamily="2" charset="77"/>
            </a:endParaRPr>
          </a:p>
          <a:p>
            <a:pPr marL="285750" lvl="0" indent="-285750">
              <a:lnSpc>
                <a:spcPct val="137000"/>
              </a:lnSpc>
              <a:buFont typeface="Arial" panose="020B0604020202020204" pitchFamily="34" charset="0"/>
              <a:buChar char="•"/>
            </a:pPr>
            <a:r>
              <a:rPr lang="cy-GB" sz="900" b="1" dirty="0">
                <a:latin typeface="Visby CF Bold" pitchFamily="2" charset="77"/>
              </a:rPr>
              <a:t>Economi werdd</a:t>
            </a:r>
            <a:r>
              <a:rPr lang="cy-GB" sz="900" dirty="0">
                <a:latin typeface="Visby CF" pitchFamily="2" charset="77"/>
              </a:rPr>
              <a:t> – seilwaith carbon isel sy’n gallu gwrthsefyll newid hinsawdd, ynni adnewyddadwy a chartrefi cynaliadwy.</a:t>
            </a:r>
            <a:endParaRPr lang="en-GB" sz="900" dirty="0">
              <a:latin typeface="Visby CF" pitchFamily="2" charset="77"/>
            </a:endParaRPr>
          </a:p>
          <a:p>
            <a:pPr marL="285750" indent="-285750">
              <a:lnSpc>
                <a:spcPct val="137000"/>
              </a:lnSpc>
              <a:buFont typeface="Arial" panose="020B0604020202020204" pitchFamily="34" charset="0"/>
              <a:buChar char="•"/>
            </a:pPr>
            <a:r>
              <a:rPr lang="cy-GB" sz="900" b="1" dirty="0">
                <a:latin typeface="Visby CF Bold" pitchFamily="2" charset="77"/>
              </a:rPr>
              <a:t>Economi deg a chydradd</a:t>
            </a:r>
            <a:r>
              <a:rPr lang="cy-GB" sz="900" dirty="0">
                <a:latin typeface="Visby CF" pitchFamily="2" charset="77"/>
              </a:rPr>
              <a:t> a chefnogaeth i’r iaith a’r diwylliant Cymraeg</a:t>
            </a:r>
            <a:r>
              <a:rPr lang="en-GB" sz="900" dirty="0">
                <a:latin typeface="Visby CF" pitchFamily="2" charset="77"/>
              </a:rPr>
              <a:t> </a:t>
            </a:r>
            <a:endParaRPr lang="en-GB" sz="900" dirty="0">
              <a:solidFill>
                <a:srgbClr val="161C19"/>
              </a:solidFill>
              <a:latin typeface="Visby CF" pitchFamily="2" charset="77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grpSp>
        <p:nvGrpSpPr>
          <p:cNvPr id="12" name="Group 11" descr="Adferiad economaidd Sir Gaerfyrddin">
            <a:extLst>
              <a:ext uri="{FF2B5EF4-FFF2-40B4-BE49-F238E27FC236}">
                <a16:creationId xmlns:a16="http://schemas.microsoft.com/office/drawing/2014/main" id="{69EAE783-36D0-C049-9856-05A5424F4138}"/>
              </a:ext>
            </a:extLst>
          </p:cNvPr>
          <p:cNvGrpSpPr/>
          <p:nvPr/>
        </p:nvGrpSpPr>
        <p:grpSpPr>
          <a:xfrm>
            <a:off x="3473450" y="3512167"/>
            <a:ext cx="4417352" cy="3758885"/>
            <a:chOff x="3515443" y="4646133"/>
            <a:chExt cx="4490944" cy="35724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E8796-7679-C84B-95D0-B6CA34951F5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515443" y="4938677"/>
              <a:ext cx="3883343" cy="327994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660F0E-64B7-534C-92F7-35A2D43F030F}"/>
                </a:ext>
              </a:extLst>
            </p:cNvPr>
            <p:cNvSpPr/>
            <p:nvPr/>
          </p:nvSpPr>
          <p:spPr>
            <a:xfrm>
              <a:off x="3515443" y="4646133"/>
              <a:ext cx="4490944" cy="308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193675">
                <a:lnSpc>
                  <a:spcPct val="137300"/>
                </a:lnSpc>
                <a:spcBef>
                  <a:spcPts val="100"/>
                </a:spcBef>
              </a:pPr>
              <a:r>
                <a:rPr lang="en-GB" sz="11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Ffigur</a:t>
              </a:r>
              <a:r>
                <a:rPr lang="en-GB" sz="11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3 </a:t>
              </a:r>
              <a:r>
                <a:rPr lang="en-GB" sz="11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Colofnau</a:t>
              </a:r>
              <a:r>
                <a:rPr lang="en-GB" sz="11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1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adferiad</a:t>
              </a:r>
              <a:r>
                <a:rPr lang="en-GB" sz="11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r>
                <a:rPr lang="en-GB" sz="11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economaidd</a:t>
              </a:r>
              <a:r>
                <a:rPr lang="en-GB" sz="11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Sir </a:t>
              </a:r>
              <a:r>
                <a:rPr lang="en-GB" sz="1100" b="1" dirty="0" err="1">
                  <a:solidFill>
                    <a:srgbClr val="161C19"/>
                  </a:solidFill>
                  <a:latin typeface="VisbyCF-Medium"/>
                  <a:cs typeface="VisbyCF-Medium"/>
                </a:rPr>
                <a:t>Gaerfyrddin</a:t>
              </a:r>
              <a:r>
                <a:rPr lang="en-GB" sz="1100" b="1" dirty="0">
                  <a:solidFill>
                    <a:srgbClr val="161C19"/>
                  </a:solidFill>
                  <a:latin typeface="VisbyCF-Medium"/>
                  <a:cs typeface="VisbyCF-Medium"/>
                </a:rPr>
                <a:t> </a:t>
              </a:r>
              <a:endParaRPr lang="en-GB" sz="1100" dirty="0">
                <a:solidFill>
                  <a:srgbClr val="161C19"/>
                </a:solidFill>
                <a:latin typeface="VisbyCF-Medium"/>
                <a:cs typeface="VisbyCF-Medium"/>
              </a:endParaRPr>
            </a:p>
          </p:txBody>
        </p:sp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6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50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5">
            <a:extLst>
              <a:ext uri="{FF2B5EF4-FFF2-40B4-BE49-F238E27FC236}">
                <a16:creationId xmlns:a16="http://schemas.microsoft.com/office/drawing/2014/main" id="{9B4781AD-929C-464D-9253-8BBE99DBC356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806" y="1956443"/>
            <a:ext cx="2794000" cy="3440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cyd-destun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strategol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blaenoriaethau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Cyngor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Dinas-Ranbarth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Bae Abertawe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Llywodraeth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Cymru,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ynghyd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dylanwad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Deddf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Llesiant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Cenedlaethau’r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Dyfodol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(Cymru)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Chynlluniau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Llesiant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un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Ddeddf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gyrff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cyhoeddus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hyblyg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er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sicrhau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ymateb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amgylchiadau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newid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barhaus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ymateb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eithaf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Gweithredir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datblygu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cynaliadwy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drwy’r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holl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broses,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ffyrdd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weithio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sicrhau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bod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awdurdodau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ystyried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hirdymor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rhwystro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problemau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digwydd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neu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waethygu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mabwysiadu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dull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cyfannol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chydweithredol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canolbwyntio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660F0E-64B7-534C-92F7-35A2D43F030F}"/>
              </a:ext>
            </a:extLst>
          </p:cNvPr>
          <p:cNvSpPr/>
          <p:nvPr/>
        </p:nvSpPr>
        <p:spPr>
          <a:xfrm>
            <a:off x="3573806" y="1951108"/>
            <a:ext cx="4490944" cy="308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100" b="1" dirty="0" err="1">
                <a:solidFill>
                  <a:srgbClr val="161C19"/>
                </a:solidFill>
                <a:latin typeface="VisbyCF-Medium"/>
                <a:cs typeface="VisbyCF-Medium"/>
              </a:rPr>
              <a:t>Ffigur</a:t>
            </a:r>
            <a:r>
              <a:rPr lang="en-GB" sz="1100" b="1" dirty="0">
                <a:solidFill>
                  <a:srgbClr val="161C19"/>
                </a:solidFill>
                <a:latin typeface="VisbyCF-Medium"/>
                <a:cs typeface="VisbyCF-Medium"/>
              </a:rPr>
              <a:t> 4 </a:t>
            </a:r>
            <a:r>
              <a:rPr lang="en-GB" sz="1100" b="1" dirty="0" err="1">
                <a:solidFill>
                  <a:srgbClr val="161C19"/>
                </a:solidFill>
                <a:latin typeface="VisbyCF-Medium"/>
                <a:cs typeface="VisbyCF-Medium"/>
              </a:rPr>
              <a:t>Dylanwadau</a:t>
            </a:r>
            <a:r>
              <a:rPr lang="en-GB" sz="1100" b="1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1100" b="1" dirty="0" err="1">
                <a:solidFill>
                  <a:srgbClr val="161C19"/>
                </a:solidFill>
                <a:latin typeface="VisbyCF-Medium"/>
                <a:cs typeface="VisbyCF-Medium"/>
              </a:rPr>
              <a:t>Strategol</a:t>
            </a:r>
            <a:endParaRPr lang="en-GB" sz="110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grpSp>
        <p:nvGrpSpPr>
          <p:cNvPr id="11" name="Diagram 48" descr="Diagram o ddylanwadau strategol">
            <a:extLst>
              <a:ext uri="{FF2B5EF4-FFF2-40B4-BE49-F238E27FC236}">
                <a16:creationId xmlns:a16="http://schemas.microsoft.com/office/drawing/2014/main" id="{BF8A595C-F6EF-B340-B180-4D47C9C24412}"/>
              </a:ext>
            </a:extLst>
          </p:cNvPr>
          <p:cNvGrpSpPr/>
          <p:nvPr/>
        </p:nvGrpSpPr>
        <p:grpSpPr>
          <a:xfrm>
            <a:off x="2800600" y="2453723"/>
            <a:ext cx="5264150" cy="5514340"/>
            <a:chOff x="0" y="0"/>
            <a:chExt cx="5264639" cy="551453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D71CF2-3887-9E4C-9088-F1F139097AF4}"/>
                </a:ext>
              </a:extLst>
            </p:cNvPr>
            <p:cNvSpPr/>
            <p:nvPr/>
          </p:nvSpPr>
          <p:spPr>
            <a:xfrm>
              <a:off x="0" y="0"/>
              <a:ext cx="5264639" cy="5514536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06ACCE4-7A71-4549-8F08-5A92A685ED0F}"/>
                </a:ext>
              </a:extLst>
            </p:cNvPr>
            <p:cNvSpPr/>
            <p:nvPr/>
          </p:nvSpPr>
          <p:spPr>
            <a:xfrm>
              <a:off x="978938" y="1499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Twf busnesau sefydledig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AF6D8B-EB08-A649-99F8-4EC5EF2A1A00}"/>
                </a:ext>
              </a:extLst>
            </p:cNvPr>
            <p:cNvSpPr/>
            <p:nvPr/>
          </p:nvSpPr>
          <p:spPr>
            <a:xfrm>
              <a:off x="784930" y="1499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CE78961-71D0-4F41-8D58-AFCB8FEE7FD2}"/>
                </a:ext>
              </a:extLst>
            </p:cNvPr>
            <p:cNvSpPr/>
            <p:nvPr/>
          </p:nvSpPr>
          <p:spPr>
            <a:xfrm>
              <a:off x="978938" y="513252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Cryfhau'r economi sylfaenol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821D9D4-4136-6C4B-9C1D-3C4BFE57568D}"/>
                </a:ext>
              </a:extLst>
            </p:cNvPr>
            <p:cNvSpPr/>
            <p:nvPr/>
          </p:nvSpPr>
          <p:spPr>
            <a:xfrm>
              <a:off x="784930" y="513252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26801E2-A390-494E-9BD8-64939EBC2902}"/>
                </a:ext>
              </a:extLst>
            </p:cNvPr>
            <p:cNvSpPr/>
            <p:nvPr/>
          </p:nvSpPr>
          <p:spPr>
            <a:xfrm>
              <a:off x="978938" y="1024987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Mwy o leoedd cyflogaeth i fusnesau newydd a busnesau sy'n tyfu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CAA1E7E-19D3-6149-A56B-D036FFB12640}"/>
                </a:ext>
              </a:extLst>
            </p:cNvPr>
            <p:cNvSpPr/>
            <p:nvPr/>
          </p:nvSpPr>
          <p:spPr>
            <a:xfrm>
              <a:off x="784930" y="1024987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6FEEE31-3A7D-5F46-8D45-CB025061E6DF}"/>
                </a:ext>
              </a:extLst>
            </p:cNvPr>
            <p:cNvSpPr/>
            <p:nvPr/>
          </p:nvSpPr>
          <p:spPr>
            <a:xfrm>
              <a:off x="978938" y="1536722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Datblygu sgiliau i ddod i mewn i waith, ac aros a chamu ymlaen mewn gwaith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B81DBAA-9BF5-8541-8748-9ED89D78C953}"/>
                </a:ext>
              </a:extLst>
            </p:cNvPr>
            <p:cNvSpPr/>
            <p:nvPr/>
          </p:nvSpPr>
          <p:spPr>
            <a:xfrm>
              <a:off x="784930" y="1536731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D835180-9891-E548-B21E-1DE2225B0BD1}"/>
                </a:ext>
              </a:extLst>
            </p:cNvPr>
            <p:cNvSpPr/>
            <p:nvPr/>
          </p:nvSpPr>
          <p:spPr>
            <a:xfrm>
              <a:off x="978938" y="2048475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Cynyddu'r defnydd o dechnoleg newydd, ymchwil a datblygu, awtomatiaeth a digideiddio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81754A6-FAE1-D54E-BFD8-9DC4D7CA49CF}"/>
                </a:ext>
              </a:extLst>
            </p:cNvPr>
            <p:cNvSpPr/>
            <p:nvPr/>
          </p:nvSpPr>
          <p:spPr>
            <a:xfrm>
              <a:off x="784930" y="2048475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FDBE0A-E87E-7C43-8EDD-924D48CFE7DA}"/>
                </a:ext>
              </a:extLst>
            </p:cNvPr>
            <p:cNvSpPr/>
            <p:nvPr/>
          </p:nvSpPr>
          <p:spPr>
            <a:xfrm>
              <a:off x="978938" y="2560210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Cynyddu cynhyrchiant, arallgyfeirio ac effeithlonrwydd amaethyddiaeth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59E1C59-050E-A443-8C73-17C5E3403C6D}"/>
                </a:ext>
              </a:extLst>
            </p:cNvPr>
            <p:cNvSpPr/>
            <p:nvPr/>
          </p:nvSpPr>
          <p:spPr>
            <a:xfrm>
              <a:off x="784930" y="2560219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465465C-3A32-4F49-A927-5936FA9CFDCA}"/>
                </a:ext>
              </a:extLst>
            </p:cNvPr>
            <p:cNvSpPr/>
            <p:nvPr/>
          </p:nvSpPr>
          <p:spPr>
            <a:xfrm>
              <a:off x="978938" y="3071963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Trefi unigryw, </a:t>
              </a: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deniadol</a:t>
              </a: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 a bywiog i fyw ynddynt ac ymweld </a:t>
              </a: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â</a:t>
              </a: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 nhw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8A79EC8-6EF0-C14A-B4D7-4EB5B259D152}"/>
                </a:ext>
              </a:extLst>
            </p:cNvPr>
            <p:cNvSpPr/>
            <p:nvPr/>
          </p:nvSpPr>
          <p:spPr>
            <a:xfrm>
              <a:off x="784930" y="3071963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0B60C0B-5C77-884A-8E44-0BC009BFAB4B}"/>
                </a:ext>
              </a:extLst>
            </p:cNvPr>
            <p:cNvSpPr/>
            <p:nvPr/>
          </p:nvSpPr>
          <p:spPr>
            <a:xfrm>
              <a:off x="978938" y="3583698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Canol trefi yn gyntaf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6BA5D3-258D-FF4C-BAFF-845AE3C11A6D}"/>
                </a:ext>
              </a:extLst>
            </p:cNvPr>
            <p:cNvSpPr/>
            <p:nvPr/>
          </p:nvSpPr>
          <p:spPr>
            <a:xfrm>
              <a:off x="784930" y="3583707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8F34A18-7203-064E-8C79-EE8C2BB5C934}"/>
                </a:ext>
              </a:extLst>
            </p:cNvPr>
            <p:cNvSpPr/>
            <p:nvPr/>
          </p:nvSpPr>
          <p:spPr>
            <a:xfrm>
              <a:off x="978938" y="4095442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Seilwaith modern - trafnidiaeth - digidol - lleihau carbon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3C202ED-6358-E941-A048-4174095ECA31}"/>
                </a:ext>
              </a:extLst>
            </p:cNvPr>
            <p:cNvSpPr/>
            <p:nvPr/>
          </p:nvSpPr>
          <p:spPr>
            <a:xfrm>
              <a:off x="784930" y="4095442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D2936E7-B568-DE47-971A-48D6A57153E4}"/>
                </a:ext>
              </a:extLst>
            </p:cNvPr>
            <p:cNvSpPr/>
            <p:nvPr/>
          </p:nvSpPr>
          <p:spPr>
            <a:xfrm>
              <a:off x="978938" y="4607186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US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Cynyddu cyfleoedd i fusnesau gan y sector cyhoeddus wrth gaffael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53EAF1-ED0F-5D49-B717-260B920B3D24}"/>
                </a:ext>
              </a:extLst>
            </p:cNvPr>
            <p:cNvSpPr/>
            <p:nvPr/>
          </p:nvSpPr>
          <p:spPr>
            <a:xfrm>
              <a:off x="784930" y="4607195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878FEAB-DD34-0E44-839E-79D8792D9C92}"/>
                </a:ext>
              </a:extLst>
            </p:cNvPr>
            <p:cNvSpPr/>
            <p:nvPr/>
          </p:nvSpPr>
          <p:spPr>
            <a:xfrm>
              <a:off x="978938" y="5118930"/>
              <a:ext cx="3501429" cy="3940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02102"/>
                <a:gd name="f7" fmla="val 354832"/>
                <a:gd name="f8" fmla="val 354831"/>
                <a:gd name="f9" fmla="val 177416"/>
                <a:gd name="f10" fmla="val 1"/>
                <a:gd name="f11" fmla="+- 0 0 -90"/>
                <a:gd name="f12" fmla="*/ f3 1 3202102"/>
                <a:gd name="f13" fmla="*/ f4 1 354832"/>
                <a:gd name="f14" fmla="+- f7 0 f5"/>
                <a:gd name="f15" fmla="+- f6 0 f5"/>
                <a:gd name="f16" fmla="*/ f11 f0 1"/>
                <a:gd name="f17" fmla="*/ f15 1 3202102"/>
                <a:gd name="f18" fmla="*/ f14 1 354832"/>
                <a:gd name="f19" fmla="*/ 0 f15 1"/>
                <a:gd name="f20" fmla="*/ 0 f14 1"/>
                <a:gd name="f21" fmla="*/ 3024686 f15 1"/>
                <a:gd name="f22" fmla="*/ 3202102 f15 1"/>
                <a:gd name="f23" fmla="*/ 177416 f14 1"/>
                <a:gd name="f24" fmla="*/ 354832 f14 1"/>
                <a:gd name="f25" fmla="*/ f16 1 f2"/>
                <a:gd name="f26" fmla="*/ f19 1 3202102"/>
                <a:gd name="f27" fmla="*/ f20 1 354832"/>
                <a:gd name="f28" fmla="*/ f21 1 3202102"/>
                <a:gd name="f29" fmla="*/ f22 1 3202102"/>
                <a:gd name="f30" fmla="*/ f23 1 354832"/>
                <a:gd name="f31" fmla="*/ f24 1 354832"/>
                <a:gd name="f32" fmla="*/ f5 1 f17"/>
                <a:gd name="f33" fmla="*/ f6 1 f17"/>
                <a:gd name="f34" fmla="*/ f5 1 f18"/>
                <a:gd name="f35" fmla="*/ f7 1 f18"/>
                <a:gd name="f36" fmla="+- f25 0 f1"/>
                <a:gd name="f37" fmla="*/ f26 1 f17"/>
                <a:gd name="f38" fmla="*/ f27 1 f18"/>
                <a:gd name="f39" fmla="*/ f28 1 f17"/>
                <a:gd name="f40" fmla="*/ f29 1 f17"/>
                <a:gd name="f41" fmla="*/ f30 1 f18"/>
                <a:gd name="f42" fmla="*/ f31 1 f18"/>
                <a:gd name="f43" fmla="*/ f32 f12 1"/>
                <a:gd name="f44" fmla="*/ f33 f12 1"/>
                <a:gd name="f45" fmla="*/ f35 f13 1"/>
                <a:gd name="f46" fmla="*/ f34 f13 1"/>
                <a:gd name="f47" fmla="*/ f37 f12 1"/>
                <a:gd name="f48" fmla="*/ f38 f13 1"/>
                <a:gd name="f49" fmla="*/ f39 f12 1"/>
                <a:gd name="f50" fmla="*/ f40 f12 1"/>
                <a:gd name="f51" fmla="*/ f41 f13 1"/>
                <a:gd name="f52" fmla="*/ f4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7" y="f48"/>
                </a:cxn>
                <a:cxn ang="f36">
                  <a:pos x="f49" y="f48"/>
                </a:cxn>
                <a:cxn ang="f36">
                  <a:pos x="f50" y="f51"/>
                </a:cxn>
                <a:cxn ang="f36">
                  <a:pos x="f49" y="f52"/>
                </a:cxn>
                <a:cxn ang="f36">
                  <a:pos x="f47" y="f52"/>
                </a:cxn>
                <a:cxn ang="f36">
                  <a:pos x="f47" y="f48"/>
                </a:cxn>
              </a:cxnLst>
              <a:rect l="f43" t="f46" r="f44" b="f45"/>
              <a:pathLst>
                <a:path w="3202102" h="354832">
                  <a:moveTo>
                    <a:pt x="f6" y="f8"/>
                  </a:moveTo>
                  <a:lnTo>
                    <a:pt x="f9" y="f8"/>
                  </a:lnTo>
                  <a:lnTo>
                    <a:pt x="f5" y="f9"/>
                  </a:lnTo>
                  <a:lnTo>
                    <a:pt x="f9" y="f10"/>
                  </a:lnTo>
                  <a:lnTo>
                    <a:pt x="f6" y="f10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45178" tIns="34290" rIns="64008" bIns="34290" anchor="ctr" anchorCtr="1" compatLnSpc="0">
              <a:noAutofit/>
            </a:bodyPr>
            <a:lstStyle/>
            <a:p>
              <a:pPr algn="ctr" fontAlgn="auto">
                <a:lnSpc>
                  <a:spcPct val="90000"/>
                </a:lnSpc>
                <a:spcAft>
                  <a:spcPts val="400"/>
                </a:spcAft>
              </a:pPr>
              <a:r>
                <a:rPr lang="en-GB" sz="900" kern="150">
                  <a:solidFill>
                    <a:srgbClr val="FFFFFF"/>
                  </a:solidFill>
                  <a:effectLst/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Twf busnes a chyflogaeth sy'n cynnal y defnydd o Gymraeg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FC6EED3-4787-6347-8ED1-5C5257127C9E}"/>
                </a:ext>
              </a:extLst>
            </p:cNvPr>
            <p:cNvSpPr/>
            <p:nvPr/>
          </p:nvSpPr>
          <p:spPr>
            <a:xfrm>
              <a:off x="784930" y="5118930"/>
              <a:ext cx="387998" cy="3940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0504C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7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841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2B0C6F6F-14AE-DD41-B345-E21630F8D11A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00074" y="1827544"/>
            <a:ext cx="5976620" cy="3353482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4 –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Ystyriaethau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endParaRPr lang="en-GB" sz="5500" spc="-55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>
              <a:spcBef>
                <a:spcPts val="3150"/>
              </a:spcBef>
            </a:pP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806" y="3901519"/>
            <a:ext cx="6225508" cy="1141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Mae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dadansoddiad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llinell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sylfaen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ardal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gwblhau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wnaeth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adnabod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cryfderau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gwendidau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bygythiadau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allweddol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(SWOT)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gwerthuso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perfformiad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presennol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paratoi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Diben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dadansoddiad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SWOT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darganfod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gweithio’n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edrych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hefyd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sut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ddymuno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sut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gallai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gyflawni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hynny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;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allai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rhwystrau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850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A25F20-AA36-BF4A-90AD-F1EF71407B0E}"/>
              </a:ext>
            </a:extLst>
          </p:cNvPr>
          <p:cNvSpPr/>
          <p:nvPr/>
        </p:nvSpPr>
        <p:spPr>
          <a:xfrm>
            <a:off x="743300" y="4976782"/>
            <a:ext cx="3768646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Ffigur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5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Dadansoddiad</a:t>
            </a:r>
            <a:r>
              <a:rPr lang="en-GB" sz="1200" b="1" dirty="0">
                <a:solidFill>
                  <a:srgbClr val="161C19"/>
                </a:solidFill>
                <a:latin typeface="VisbyCF-Medium"/>
                <a:cs typeface="VisbyCF-Medium"/>
              </a:rPr>
              <a:t> SWOT </a:t>
            </a:r>
            <a:r>
              <a:rPr lang="en-GB" sz="1200" b="1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endParaRPr lang="en-GB" sz="1200" b="1" dirty="0">
              <a:solidFill>
                <a:srgbClr val="161C19"/>
              </a:solidFill>
              <a:latin typeface="VisbyCF-Medium"/>
              <a:cs typeface="VisbyCF-Medium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5B4CEA-1E21-534E-82E5-1846CCA75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05006" y="8026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2E409F-19C6-9B47-86D8-4E067A340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072487"/>
              </p:ext>
            </p:extLst>
          </p:nvPr>
        </p:nvGraphicFramePr>
        <p:xfrm>
          <a:off x="384254" y="5388324"/>
          <a:ext cx="6807200" cy="479390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308583">
                  <a:extLst>
                    <a:ext uri="{9D8B030D-6E8A-4147-A177-3AD203B41FA5}">
                      <a16:colId xmlns:a16="http://schemas.microsoft.com/office/drawing/2014/main" val="2548683258"/>
                    </a:ext>
                  </a:extLst>
                </a:gridCol>
                <a:gridCol w="3498617">
                  <a:extLst>
                    <a:ext uri="{9D8B030D-6E8A-4147-A177-3AD203B41FA5}">
                      <a16:colId xmlns:a16="http://schemas.microsoft.com/office/drawing/2014/main" val="137171676"/>
                    </a:ext>
                  </a:extLst>
                </a:gridCol>
              </a:tblGrid>
              <a:tr h="160044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850" dirty="0">
                        <a:solidFill>
                          <a:srgbClr val="000000"/>
                        </a:solidFill>
                        <a:effectLst/>
                        <a:latin typeface="Visby CF" pitchFamily="2" charset="77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8436" marR="18436" marT="8982" marB="898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endParaRPr lang="en-GB" sz="800" dirty="0">
                        <a:effectLst/>
                        <a:latin typeface="Visby CF" pitchFamily="2" charset="77"/>
                      </a:endParaRPr>
                    </a:p>
                  </a:txBody>
                  <a:tcPr marL="18436" marR="18436" marT="8982" marB="898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411437"/>
                  </a:ext>
                </a:extLst>
              </a:tr>
              <a:tr h="237278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  <a:ea typeface="+mn-ea"/>
                          <a:cs typeface="+mn-cs"/>
                        </a:rPr>
                        <a:t>Cryfderau</a:t>
                      </a: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  <a:ea typeface="+mn-ea"/>
                          <a:cs typeface="+mn-cs"/>
                        </a:rPr>
                        <a:t>allweddol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Poblogaeth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sy’n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tyfu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Cyflogwyr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sefydledig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lleol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allweddol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gan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gynnwys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Gravells a Burns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Castell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Cydweli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sy’n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denu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tua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30,000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ymwelwyr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flwyddyn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Atyniadau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ehangach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o ran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treftadaeth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ac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ymwelwyr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gan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gynnwys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Camlas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Chei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Kymer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Eglwys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Santes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Fair, Parc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Bocs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, Parc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Gwyliau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Bae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Caerfyrddin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safle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rasio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ceir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Gorsaf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reilffordd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gyda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chysylltiadau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uniongyrchol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â’r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Gorllewin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Caerfyrddin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, Abertawe,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Caerdydd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Manceinion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Llwybr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Arfordir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Cymru,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Llwybr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Beicio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Cenedlaethol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llwybrau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cerdded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helaeth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Graddau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uchel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weithgarwch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cymunedol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mudiadau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ac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ymwneud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  <a:ea typeface="+mn-ea"/>
                          <a:cs typeface="+mn-cs"/>
                        </a:rPr>
                        <a:t>lleol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8436" marR="18436" marT="8982" marB="8982">
                    <a:lnT w="38100" cmpd="sng">
                      <a:noFill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Gwendidau</a:t>
                      </a: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 </a:t>
                      </a: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allweddol</a:t>
                      </a:r>
                      <a:endParaRPr lang="en-GB" sz="800" b="1" dirty="0">
                        <a:solidFill>
                          <a:schemeClr val="tx1"/>
                        </a:solidFill>
                        <a:effectLst/>
                        <a:latin typeface="Visby CF Bold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Poblogaeth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sy’n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heneiddio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Pocedi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cudd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amddifadedd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economaidd-gymdeithasol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llym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fewn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dref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Anweithgarwch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economaidd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uwch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na’r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cyfartaledd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lefelau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isel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hunan-gyflogaeth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Busnesau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ac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atyniadau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canol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dref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ddim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digon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amrywiol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deniadol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Nifer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bach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ficrofusnesau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Dibyniaeth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fwyd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diod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llety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lletygarwch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Dibyniaeth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Lanelli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Chaerfyrddin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am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gyflogaeth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Prinder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diffyg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amrywiaeth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lleoedd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cyflogaeth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sydd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gael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enwedig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fusnesau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bach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Adeiladau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/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safleoedd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gwag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amlwg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Lefelau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isel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wariant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ymwelwyr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</a:txBody>
                  <a:tcPr marL="18436" marR="18436" marT="8982" marB="8982">
                    <a:lnT w="38100" cmpd="sng">
                      <a:noFill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08604"/>
                  </a:ext>
                </a:extLst>
              </a:tr>
              <a:tr h="226107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Cyfleoedd</a:t>
                      </a: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 </a:t>
                      </a: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allweddol</a:t>
                      </a:r>
                      <a:endParaRPr lang="en-GB" sz="800" b="1" dirty="0">
                        <a:solidFill>
                          <a:schemeClr val="tx1"/>
                        </a:solidFill>
                        <a:effectLst/>
                        <a:latin typeface="Visby CF Bold" pitchFamily="2" charset="77"/>
                      </a:endParaRPr>
                    </a:p>
                    <a:p>
                      <a:pPr marL="342900" lvl="0" indent="-342900" algn="l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Cyllid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sicrhawyd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ddiweddar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o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Gronfa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Cymunedau’r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Arfordir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gefnogi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mentrau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marchnata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brandio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digwyddiadau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thwf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economi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l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Cynigion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gyfer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ailagor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Amgueddfa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Ddiwydiannol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ac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atyniadau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treftadaeth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newydd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ymwelwyr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yng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nghanol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dref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l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Buddsoddiad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ehangu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chreu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mentrau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newydd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gan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fusnesau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allweddol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l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Defnyddio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safleoedd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ac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adeiladau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presennol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ddibenion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eraill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l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Buddsoddiad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gael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gyfer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seilwaith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tref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glyfar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(‘SMART’)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thechnoleg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ddigidol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marR="0" lvl="0" indent="-342900" algn="l" defTabSz="91440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2" charset="2"/>
                        <a:buChar char=""/>
                        <a:tabLst/>
                        <a:defRPr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Cysylltiadau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cryfach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rhwng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y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gefnwlad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latin typeface="VisbyCF-Medium"/>
                          <a:cs typeface="VisbyCF-Medium"/>
                        </a:rPr>
                        <a:t>busnesau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latin typeface="VisbyCF-Medium"/>
                          <a:cs typeface="VisbyCF-Medium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latin typeface="VisbyCF-Medium"/>
                          <a:cs typeface="VisbyCF-Medium"/>
                        </a:rPr>
                        <a:t>llety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latin typeface="VisbyCF-Medium"/>
                          <a:cs typeface="VisbyCF-Medium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a'r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dref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a'i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hatyniadau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</a:endParaRPr>
                    </a:p>
                    <a:p>
                      <a:pPr marL="342900" lvl="0" indent="-342900" algn="l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Cymorth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ar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gael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i’r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economi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gylchol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chynhyrchu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ynni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8436" marR="18436" marT="8982" marB="898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Bygythiadau</a:t>
                      </a:r>
                      <a:r>
                        <a:rPr lang="en-GB" sz="800" b="1" dirty="0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 </a:t>
                      </a:r>
                      <a:r>
                        <a:rPr lang="en-GB" sz="800" b="1" dirty="0" err="1">
                          <a:solidFill>
                            <a:schemeClr val="tx1"/>
                          </a:solidFill>
                          <a:effectLst/>
                          <a:latin typeface="Visby CF Bold" pitchFamily="2" charset="77"/>
                        </a:rPr>
                        <a:t>allweddol</a:t>
                      </a:r>
                      <a:endParaRPr lang="en-GB" sz="800" b="1" dirty="0">
                        <a:solidFill>
                          <a:schemeClr val="tx1"/>
                        </a:solidFill>
                        <a:effectLst/>
                        <a:latin typeface="Visby CF Bold" pitchFamily="2" charset="77"/>
                      </a:endParaRP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Effeithiau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economaidd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chymdeithasol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mwy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hirdymor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Covid-19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buFont typeface="Symbol" pitchFamily="2" charset="2"/>
                        <a:buChar char=""/>
                      </a:pP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Buddsoddiad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busnes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lleol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yn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tueddu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tuag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at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ganolfannau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mwy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gerllaw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,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ee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Caerfyrddin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effectLst/>
                          <a:latin typeface="Visby CF" pitchFamily="2" charset="77"/>
                        </a:rPr>
                        <a:t> a Llanelli </a:t>
                      </a:r>
                      <a:endParaRPr lang="en-GB" sz="800" dirty="0">
                        <a:solidFill>
                          <a:schemeClr val="tx1"/>
                        </a:solidFill>
                        <a:effectLst/>
                        <a:latin typeface="Visby CF" pitchFamily="2" charset="77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8436" marR="18436" marT="8982" marB="8982">
                    <a:solidFill>
                      <a:srgbClr val="D07C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942415"/>
                  </a:ext>
                </a:extLst>
              </a:tr>
            </a:tbl>
          </a:graphicData>
        </a:graphic>
      </p:graphicFrame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8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30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3C8DE657-9BA2-8A4D-B50A-2A991CADD88E}"/>
              </a:ext>
            </a:extLst>
          </p:cNvPr>
          <p:cNvSpPr txBox="1"/>
          <p:nvPr/>
        </p:nvSpPr>
        <p:spPr>
          <a:xfrm>
            <a:off x="2591690" y="770478"/>
            <a:ext cx="263706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" spc="120" dirty="0">
                <a:solidFill>
                  <a:srgbClr val="161C19"/>
                </a:solidFill>
                <a:latin typeface="VisbyCF-Medium"/>
                <a:cs typeface="VisbyCF-Medium"/>
              </a:rPr>
              <a:t>CYNLLUN TWF ECONOMAIDD CYNALIADWY</a:t>
            </a:r>
            <a:endParaRPr lang="en-GB" sz="800" dirty="0">
              <a:latin typeface="VisbyCF-Medium"/>
              <a:cs typeface="VisbyCF-Medium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57898" y="1883072"/>
            <a:ext cx="6798602" cy="3353482"/>
          </a:xfrm>
          <a:prstGeom prst="rect">
            <a:avLst/>
          </a:prstGeom>
        </p:spPr>
        <p:txBody>
          <a:bodyPr vert="horz" wrap="square" lIns="0" tIns="400050" rIns="0" bIns="0" rtlCol="0">
            <a:spAutoFit/>
          </a:bodyPr>
          <a:lstStyle/>
          <a:p>
            <a:pPr marL="12700">
              <a:spcBef>
                <a:spcPts val="3150"/>
              </a:spcBef>
            </a:pP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5 –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Gweledigaeth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Ddrafft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5500" spc="-55" dirty="0" err="1">
                <a:solidFill>
                  <a:srgbClr val="161C19"/>
                </a:solidFill>
                <a:latin typeface="VisbyCF-Medium"/>
                <a:cs typeface="VisbyCF-Medium"/>
              </a:rPr>
              <a:t>Amcanion</a:t>
            </a:r>
            <a:r>
              <a:rPr lang="en-GB" sz="5500" spc="-55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</a:p>
          <a:p>
            <a:pPr marL="12700">
              <a:spcBef>
                <a:spcPts val="3150"/>
              </a:spcBef>
            </a:pPr>
            <a:endParaRPr sz="5500" dirty="0">
              <a:latin typeface="VisbyCF-Medium"/>
              <a:cs typeface="VisbyCF-Medium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1999" y="9013562"/>
            <a:ext cx="5976620" cy="0"/>
          </a:xfrm>
          <a:custGeom>
            <a:avLst/>
            <a:gdLst/>
            <a:ahLst/>
            <a:cxnLst/>
            <a:rect l="l" t="t" r="r" b="b"/>
            <a:pathLst>
              <a:path w="5976620">
                <a:moveTo>
                  <a:pt x="0" y="0"/>
                </a:moveTo>
                <a:lnTo>
                  <a:pt x="5975997" y="0"/>
                </a:lnTo>
              </a:path>
            </a:pathLst>
          </a:custGeom>
          <a:ln w="12700">
            <a:solidFill>
              <a:srgbClr val="0203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7898" y="4197498"/>
            <a:ext cx="2794000" cy="38203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Cynllun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ddrafftio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pan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graddau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uchel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ansicrwydd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parhau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ynghylch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natur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adferiad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dilyn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pandemig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effeithiau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Brexit (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cadarnhaol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negyddol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).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adferiad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debygol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raddol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gall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gymryd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flynyddoedd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adfer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lefel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flaenorol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phwyslais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Llywodraeth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Sir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Gaerfyrddin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amddiffyn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swyddi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diogelu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canolbwyntio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hirdymor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heriau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cyfyngu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dwf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economaidd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Nghydweli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rhain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llawer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heriau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wynebir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gymunedau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poblogaethau’n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heneiddio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lefelau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isel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fentergarwch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cynhyrchiant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chyflogau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diffygion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sgiliau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rhy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ychydig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‘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uwchraddio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’,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angen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fuddsoddiad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mewn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seilwaith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safleoedd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modern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3EE904-BD7F-054E-A77C-EF9201E37FC4}"/>
              </a:ext>
            </a:extLst>
          </p:cNvPr>
          <p:cNvSpPr/>
          <p:nvPr/>
        </p:nvSpPr>
        <p:spPr>
          <a:xfrm>
            <a:off x="4004604" y="4127500"/>
            <a:ext cx="2764015" cy="3710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weledigaeth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nodir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yma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cyfres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flaenoriaethau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chynigion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am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economi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lewyrchus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gynaliadwy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cefnogi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tref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chymuned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wledig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byrlymus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chydgysylltiedig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apelgar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bawb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gan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gynnwys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pobl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ifanc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theuluoedd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</a:t>
            </a: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endParaRPr lang="en-GB" sz="900" dirty="0">
              <a:solidFill>
                <a:srgbClr val="161C19"/>
              </a:solidFill>
              <a:latin typeface="VisbyCF-Medium"/>
              <a:cs typeface="VisbyCF-Medium"/>
            </a:endParaRPr>
          </a:p>
          <a:p>
            <a:pPr marL="12700" marR="193675" lvl="0">
              <a:lnSpc>
                <a:spcPct val="137300"/>
              </a:lnSpc>
              <a:spcBef>
                <a:spcPts val="100"/>
              </a:spcBef>
            </a:pP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Dylai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Cydweli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fod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swyddi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da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gyraeddadwy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newydd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cychwyn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nifer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bach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o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fusnesau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mawr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eisoes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wedi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gwreiddio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gymuned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cael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hannog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dyfu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darlun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gennym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yw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amrywiol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ac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apelgar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ymweld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ag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drwy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gydol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flwyddyn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,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sy’n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manteisio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eithaf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y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dreftadaeth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arbennig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amgylchedd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naturiol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yn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ogystal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â’r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diwylliant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lleol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a’r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iaith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 </a:t>
            </a:r>
            <a:r>
              <a:rPr lang="en-GB" sz="900" dirty="0" err="1">
                <a:solidFill>
                  <a:srgbClr val="161C19"/>
                </a:solidFill>
                <a:latin typeface="VisbyCF-Medium"/>
                <a:cs typeface="VisbyCF-Medium"/>
              </a:rPr>
              <a:t>Gymraeg</a:t>
            </a:r>
            <a:r>
              <a:rPr lang="en-GB" sz="900" dirty="0">
                <a:solidFill>
                  <a:srgbClr val="161C19"/>
                </a:solidFill>
                <a:latin typeface="VisbyCF-Medium"/>
                <a:cs typeface="VisbyCF-Medium"/>
              </a:rPr>
              <a:t>.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dirty="0"/>
              <a:t>9</a:t>
            </a:fld>
            <a:r>
              <a:rPr spc="-6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890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61C1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9DFAAC1A87AB4C8AA742A6ABD7F4F1" ma:contentTypeVersion="12" ma:contentTypeDescription="Create a new document." ma:contentTypeScope="" ma:versionID="ae154a3d063e0fff59e4c886790eebe7">
  <xsd:schema xmlns:xsd="http://www.w3.org/2001/XMLSchema" xmlns:xs="http://www.w3.org/2001/XMLSchema" xmlns:p="http://schemas.microsoft.com/office/2006/metadata/properties" xmlns:ns2="c6e5c394-54dd-46f3-a32c-99ea1dc187c2" xmlns:ns3="a8423dbc-5430-4f65-ba90-23927f09fe30" targetNamespace="http://schemas.microsoft.com/office/2006/metadata/properties" ma:root="true" ma:fieldsID="223dd11b6fb9b1b22cb7d409bcb02242" ns2:_="" ns3:_="">
    <xsd:import namespace="c6e5c394-54dd-46f3-a32c-99ea1dc187c2"/>
    <xsd:import namespace="a8423dbc-5430-4f65-ba90-23927f09fe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5c394-54dd-46f3-a32c-99ea1dc187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23dbc-5430-4f65-ba90-23927f09f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21ED36-F471-4C39-9672-256DC5E172EE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c6e5c394-54dd-46f3-a32c-99ea1dc187c2"/>
    <ds:schemaRef ds:uri="a8423dbc-5430-4f65-ba90-23927f09fe30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BD7CCE-C316-4509-B5F4-313272F33C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EB53C3-21B7-4172-828F-8AA593EBB6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e5c394-54dd-46f3-a32c-99ea1dc187c2"/>
    <ds:schemaRef ds:uri="a8423dbc-5430-4f65-ba90-23927f09fe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</TotalTime>
  <Words>6266</Words>
  <Application>Microsoft Office PowerPoint</Application>
  <PresentationFormat>Custom</PresentationFormat>
  <Paragraphs>478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Gothic</vt:lpstr>
      <vt:lpstr>Symbol</vt:lpstr>
      <vt:lpstr>Visby CF</vt:lpstr>
      <vt:lpstr>Visby CF Bold</vt:lpstr>
      <vt:lpstr>Visby CF Extra Bold</vt:lpstr>
      <vt:lpstr>Visby CF Thin</vt:lpstr>
      <vt:lpstr>VisbyCF-Light</vt:lpstr>
      <vt:lpstr>VisbyCF-Medium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Lewis E Davies</cp:lastModifiedBy>
  <cp:revision>1</cp:revision>
  <dcterms:created xsi:type="dcterms:W3CDTF">2021-05-18T10:42:41Z</dcterms:created>
  <dcterms:modified xsi:type="dcterms:W3CDTF">2022-01-25T15:27:13Z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2021-05-18T00:00:00Z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2021-05-18T00:00:00Z</vt:filetime>
  </property>
  <property fmtid="{D5CDD505-2E9C-101B-9397-08002B2CF9AE}" pid="5" name="ContentTypeId">
    <vt:lpwstr>0x010100B89DFAAC1A87AB4C8AA742A6ABD7F4F1</vt:lpwstr>
  </property>
</Properties>
</file>