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jrN3zZRl2GXtd0Guxnm03Slv7T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4238f111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304238f111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622415" y="-1328869"/>
            <a:ext cx="449606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859174" y="2354212"/>
            <a:ext cx="5598466" cy="204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437312" y="-1020615"/>
            <a:ext cx="5598465" cy="879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12648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09600" y="2386894"/>
            <a:ext cx="5157787" cy="37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5735"/>
            <a:ext cx="5183188" cy="5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199" y="2386894"/>
            <a:ext cx="5183189" cy="37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34708" y="553616"/>
            <a:ext cx="627974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597160" y="2311121"/>
            <a:ext cx="3595634" cy="372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063319" y="657103"/>
            <a:ext cx="6483687" cy="555590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09601" y="2826137"/>
            <a:ext cx="3585586" cy="343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4238f111c_0_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04238f111c_0_25"/>
          <p:cNvSpPr txBox="1">
            <a:spLocks noGrp="1"/>
          </p:cNvSpPr>
          <p:nvPr>
            <p:ph type="ctrTitle"/>
          </p:nvPr>
        </p:nvSpPr>
        <p:spPr>
          <a:xfrm>
            <a:off x="8208747" y="1548606"/>
            <a:ext cx="3473100" cy="25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/>
              <a:t>Parc Mansant, Pontiets. </a:t>
            </a:r>
            <a:br>
              <a:rPr lang="en-US"/>
            </a:br>
            <a:br>
              <a:rPr lang="en-US"/>
            </a:br>
            <a:r>
              <a:rPr lang="en-US" sz="2700" b="0"/>
              <a:t>Current LDP Allocation   </a:t>
            </a:r>
            <a:br>
              <a:rPr lang="en-US" sz="2700" b="0"/>
            </a:br>
            <a:r>
              <a:rPr lang="en-US" sz="2700" b="0"/>
              <a:t>Representation 4880 </a:t>
            </a:r>
            <a:br>
              <a:rPr lang="en-US" sz="2700"/>
            </a:br>
            <a:br>
              <a:rPr lang="en-US"/>
            </a:br>
            <a:endParaRPr/>
          </a:p>
        </p:txBody>
      </p:sp>
      <p:pic>
        <p:nvPicPr>
          <p:cNvPr id="86" name="Google Shape;86;g304238f111c_0_25" descr="An aerial view of a neighborh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020" y="100956"/>
            <a:ext cx="7156319" cy="5564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g304238f111c_0_25"/>
          <p:cNvCxnSpPr>
            <a:stCxn id="88" idx="0"/>
          </p:cNvCxnSpPr>
          <p:nvPr/>
        </p:nvCxnSpPr>
        <p:spPr>
          <a:xfrm rot="10800000">
            <a:off x="3267167" y="3660456"/>
            <a:ext cx="2993700" cy="17556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9" name="Google Shape;89;g304238f111c_0_25"/>
          <p:cNvSpPr txBox="1"/>
          <p:nvPr/>
        </p:nvSpPr>
        <p:spPr>
          <a:xfrm>
            <a:off x="8208747" y="1997656"/>
            <a:ext cx="3196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51° 46' 5.32", -4° 13' 36.00"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04238f111c_0_25"/>
          <p:cNvSpPr txBox="1"/>
          <p:nvPr/>
        </p:nvSpPr>
        <p:spPr>
          <a:xfrm>
            <a:off x="3781460" y="4000746"/>
            <a:ext cx="102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T3/5/h2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g304238f111c_0_25"/>
          <p:cNvCxnSpPr>
            <a:stCxn id="92" idx="1"/>
          </p:cNvCxnSpPr>
          <p:nvPr/>
        </p:nvCxnSpPr>
        <p:spPr>
          <a:xfrm rot="10800000">
            <a:off x="4543426" y="3017589"/>
            <a:ext cx="3433500" cy="18042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93" name="Google Shape;93;g304238f111c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291" y="5428606"/>
            <a:ext cx="4525440" cy="13031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cxnSp>
        <p:nvCxnSpPr>
          <p:cNvPr id="94" name="Google Shape;94;g304238f111c_0_25"/>
          <p:cNvCxnSpPr>
            <a:stCxn id="93" idx="0"/>
          </p:cNvCxnSpPr>
          <p:nvPr/>
        </p:nvCxnSpPr>
        <p:spPr>
          <a:xfrm rot="10800000" flipH="1">
            <a:off x="2428011" y="3429106"/>
            <a:ext cx="389400" cy="19995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88" name="Google Shape;88;g304238f111c_0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3703" y="5416056"/>
            <a:ext cx="2734327" cy="1340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5" name="Google Shape;95;g304238f111c_0_25"/>
          <p:cNvSpPr txBox="1">
            <a:spLocks noGrp="1"/>
          </p:cNvSpPr>
          <p:nvPr>
            <p:ph type="subTitle" idx="1"/>
          </p:nvPr>
        </p:nvSpPr>
        <p:spPr>
          <a:xfrm>
            <a:off x="931586" y="6387744"/>
            <a:ext cx="233544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400" b="1">
                <a:solidFill>
                  <a:schemeClr val="lt1"/>
                </a:solidFill>
              </a:rPr>
              <a:t>B4309 – Highway Access</a:t>
            </a:r>
            <a:endParaRPr sz="1400" b="1"/>
          </a:p>
        </p:txBody>
      </p:sp>
      <p:sp>
        <p:nvSpPr>
          <p:cNvPr id="96" name="Google Shape;96;g304238f111c_0_25"/>
          <p:cNvSpPr txBox="1"/>
          <p:nvPr/>
        </p:nvSpPr>
        <p:spPr>
          <a:xfrm>
            <a:off x="5841105" y="6362411"/>
            <a:ext cx="161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Site Entrance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304238f111c_0_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6926" y="3349397"/>
            <a:ext cx="3722267" cy="29447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7" name="Google Shape;97;g304238f111c_0_25"/>
          <p:cNvSpPr txBox="1"/>
          <p:nvPr/>
        </p:nvSpPr>
        <p:spPr>
          <a:xfrm>
            <a:off x="8059634" y="5315655"/>
            <a:ext cx="361036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to the Field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services from Parc Mansant end at this point, with rights of use and access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8208747" y="2120900"/>
            <a:ext cx="3473100" cy="194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/>
              <a:t>Parc Mansant, Pontiets. </a:t>
            </a:r>
            <a:br>
              <a:rPr lang="en-US"/>
            </a:br>
            <a:br>
              <a:rPr lang="en-US"/>
            </a:br>
            <a:r>
              <a:rPr lang="en-US" sz="2700" b="0"/>
              <a:t>Representation 4873 to include the field in the new LDP</a:t>
            </a:r>
            <a:br>
              <a:rPr lang="en-US" sz="2700"/>
            </a:br>
            <a:br>
              <a:rPr lang="en-US"/>
            </a:b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3781460" y="4000746"/>
            <a:ext cx="102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T3/5/h2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62" y="94592"/>
            <a:ext cx="5361600" cy="540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5"/>
          <p:cNvCxnSpPr>
            <a:stCxn id="107" idx="1"/>
          </p:cNvCxnSpPr>
          <p:nvPr/>
        </p:nvCxnSpPr>
        <p:spPr>
          <a:xfrm rot="10800000">
            <a:off x="3035419" y="3797286"/>
            <a:ext cx="4123200" cy="12531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6021" y="5405530"/>
            <a:ext cx="4525440" cy="13031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cxnSp>
        <p:nvCxnSpPr>
          <p:cNvPr id="109" name="Google Shape;109;p15"/>
          <p:cNvCxnSpPr>
            <a:stCxn id="108" idx="0"/>
          </p:cNvCxnSpPr>
          <p:nvPr/>
        </p:nvCxnSpPr>
        <p:spPr>
          <a:xfrm rot="10800000">
            <a:off x="1727241" y="4061230"/>
            <a:ext cx="2611500" cy="13443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2150786" y="6355790"/>
            <a:ext cx="233544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400" b="1">
                <a:solidFill>
                  <a:schemeClr val="lt1"/>
                </a:solidFill>
              </a:rPr>
              <a:t>B4309 – Highway Access</a:t>
            </a:r>
            <a:endParaRPr sz="1400" b="1"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8619" y="3577993"/>
            <a:ext cx="3722267" cy="29447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1" name="Google Shape;111;p15"/>
          <p:cNvSpPr txBox="1"/>
          <p:nvPr/>
        </p:nvSpPr>
        <p:spPr>
          <a:xfrm>
            <a:off x="7309010" y="5495298"/>
            <a:ext cx="361036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to the Field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services from Parc Mansant end at this point, with rights of use and access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8208747" y="1561394"/>
            <a:ext cx="31968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51° 46' 5.32", -4° 13' 36.00"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10160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ctrTitle"/>
          </p:nvPr>
        </p:nvSpPr>
        <p:spPr>
          <a:xfrm>
            <a:off x="8196931" y="2350582"/>
            <a:ext cx="3473179" cy="2512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/>
              <a:t>Parc Mansant, Pontiets.</a:t>
            </a:r>
            <a:br>
              <a:rPr lang="en-US"/>
            </a:br>
            <a:br>
              <a:rPr lang="en-US" sz="2700" b="0"/>
            </a:br>
            <a:r>
              <a:rPr lang="en-US" sz="2700" b="0"/>
              <a:t>Representation 4873 to include the field in the new LDP</a:t>
            </a:r>
            <a:br>
              <a:rPr lang="en-US" sz="2700"/>
            </a:br>
            <a:br>
              <a:rPr lang="en-US"/>
            </a:br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1"/>
          </p:nvPr>
        </p:nvSpPr>
        <p:spPr>
          <a:xfrm>
            <a:off x="5285012" y="3551477"/>
            <a:ext cx="1613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None/>
            </a:pPr>
            <a:r>
              <a:rPr lang="en-US">
                <a:solidFill>
                  <a:schemeClr val="lt1"/>
                </a:solidFill>
              </a:rPr>
              <a:t>Site Entrance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8208747" y="5912705"/>
            <a:ext cx="31968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51° 46' 5.32", -4° 13' 36.00"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5786419" y="2773996"/>
            <a:ext cx="1613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2857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to the Field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26" y="228161"/>
            <a:ext cx="6434574" cy="64806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4"/>
          <p:cNvCxnSpPr/>
          <p:nvPr/>
        </p:nvCxnSpPr>
        <p:spPr>
          <a:xfrm rot="10800000">
            <a:off x="4829020" y="3606785"/>
            <a:ext cx="7265" cy="314024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14"/>
          <p:cNvCxnSpPr/>
          <p:nvPr/>
        </p:nvCxnSpPr>
        <p:spPr>
          <a:xfrm flipH="1">
            <a:off x="3692965" y="2754952"/>
            <a:ext cx="264936" cy="1890118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5" name="Google Shape;125;p14"/>
          <p:cNvSpPr txBox="1"/>
          <p:nvPr/>
        </p:nvSpPr>
        <p:spPr>
          <a:xfrm>
            <a:off x="2972023" y="1521878"/>
            <a:ext cx="2493478" cy="100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to the Field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services from Parc Mansant  end at this point, with rights of access and use.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4218762" y="3877666"/>
            <a:ext cx="1613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2857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to the Field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3060556" y="5436154"/>
            <a:ext cx="10222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T3/5/h2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rgbClr val="000000"/>
      </a:dk1>
      <a:lt1>
        <a:srgbClr val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VanillaVTI</vt:lpstr>
      <vt:lpstr>Parc Mansant, Pontiets.   Current LDP Allocation    Representation 4880   </vt:lpstr>
      <vt:lpstr>Parc Mansant, Pontiets.   Representation 4873 to include the field in the new LDP  </vt:lpstr>
      <vt:lpstr>Parc Mansant, Pontiets.  Representation 4873 to include the field in the new LDP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 Zarb</dc:creator>
  <cp:lastModifiedBy>Paula Lewis</cp:lastModifiedBy>
  <cp:revision>1</cp:revision>
  <dcterms:created xsi:type="dcterms:W3CDTF">2024-09-23T12:45:00Z</dcterms:created>
  <dcterms:modified xsi:type="dcterms:W3CDTF">2024-09-23T19:32:05Z</dcterms:modified>
</cp:coreProperties>
</file>