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octet-stream"/>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9144000" cy="6858000" type="screen4x3"/>
  <p:notesSz cx="6797675" cy="9926638"/>
  <p:custDataLst>
    <p:tags r:id="rId18"/>
  </p:custDataLst>
  <p:defaultTex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h9V/xPbAxFQ5kgIFfRm0m60B8UC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A1F7B37-CA9D-4E29-B865-A85E6E727A7E}">
  <a:tblStyle styleId="{1A1F7B37-CA9D-4E29-B865-A85E6E727A7E}"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Style>
        <a:tcBdr/>
        <a:fill>
          <a:solidFill>
            <a:srgbClr val="D0DEEF"/>
          </a:solidFill>
        </a:fill>
      </a:tcStyle>
    </a:band1H>
    <a:band1V>
      <a:tcStyle>
        <a:tcBdr/>
        <a:fill>
          <a:solidFill>
            <a:srgbClr val="D0DEEF"/>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78" d="100"/>
          <a:sy n="78" d="100"/>
        </p:scale>
        <p:origin x="1622" y="62"/>
      </p:cViewPr>
      <p:guideLst>
        <p:guide orient="horz" pos="2160"/>
        <p:guide pos="288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noAutofit/>
          </a:bodyPr>
          <a:lstStyle>
            <a:lvl1pPr marR="0" lvl="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5" tIns="45700" rIns="91425" bIns="45700" anchor="t" anchorCtr="0">
            <a:noAutofit/>
          </a:bodyPr>
          <a:lstStyle>
            <a:lvl1pPr marR="0" lvl="0" algn="r" rtl="0">
              <a:spcBef>
                <a:spcPct val="0"/>
              </a:spcBef>
              <a:spcAft>
                <a:spcPct val="0"/>
              </a:spcAft>
              <a:buSzPts val="1400"/>
              <a:buNone/>
              <a:defRPr sz="1200" b="0" i="0" u="none" strike="noStrike" cap="none">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66813" y="1241425"/>
            <a:ext cx="4464050" cy="3349625"/>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8055"/>
          </a:xfrm>
          <a:prstGeom prst="rect">
            <a:avLst/>
          </a:prstGeom>
          <a:noFill/>
          <a:ln>
            <a:noFill/>
          </a:ln>
        </p:spPr>
        <p:txBody>
          <a:bodyPr spcFirstLastPara="1" wrap="square" lIns="91425" tIns="45700" rIns="91425" bIns="45700" anchor="b" anchorCtr="0">
            <a:noAutofit/>
          </a:bodyPr>
          <a:lstStyle>
            <a:lvl1pPr marR="0" lvl="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spcBef>
                <a:spcPct val="0"/>
              </a:spcBef>
              <a:spcAft>
                <a:spcPct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Clr>
                <a:schemeClr val="dk1"/>
              </a:buClr>
              <a:buSzPts val="1200"/>
              <a:buFont typeface="Calibri"/>
              <a:buNone/>
            </a:pPr>
            <a:endParaRPr/>
          </a:p>
        </p:txBody>
      </p:sp>
      <p:sp>
        <p:nvSpPr>
          <p:cNvPr id="86" name="Google Shape;86;p1:notes"/>
          <p:cNvSpPr>
            <a:spLocks noGrp="1" noRot="1" noChangeAspect="1"/>
          </p:cNvSpPr>
          <p:nvPr>
            <p:ph type="sldImg" idx="2"/>
          </p:nvPr>
        </p:nvSpPr>
        <p:spPr>
          <a:xfrm>
            <a:off x="1166813" y="1241425"/>
            <a:ext cx="4464050" cy="3349625"/>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0: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164" name="Google Shape;164;p10:notes"/>
          <p:cNvSpPr>
            <a:spLocks noGrp="1" noRot="1" noChangeAspect="1"/>
          </p:cNvSpPr>
          <p:nvPr>
            <p:ph type="sldImg" idx="2"/>
          </p:nvPr>
        </p:nvSpPr>
        <p:spPr>
          <a:xfrm>
            <a:off x="1166813" y="1241425"/>
            <a:ext cx="4464050" cy="3349625"/>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1: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172" name="Google Shape;172;p11:notes"/>
          <p:cNvSpPr>
            <a:spLocks noGrp="1" noRot="1" noChangeAspect="1"/>
          </p:cNvSpPr>
          <p:nvPr>
            <p:ph type="sldImg" idx="2"/>
          </p:nvPr>
        </p:nvSpPr>
        <p:spPr>
          <a:xfrm>
            <a:off x="1166813" y="1241425"/>
            <a:ext cx="4464050" cy="3349625"/>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1166813" y="1241425"/>
            <a:ext cx="4464050" cy="3349625"/>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r>
              <a:rPr lang="en-GB"/>
              <a:t>https://www.bbc.co.uk/teach/class-clips-video/pshe-computing-gcse-digital-footprint/zfygbdm</a:t>
            </a:r>
            <a:endParaRPr/>
          </a:p>
          <a:p>
            <a:pPr marL="0" lvl="0" indent="0" algn="l" rtl="0">
              <a:spcBef>
                <a:spcPct val="0"/>
              </a:spcBef>
              <a:spcAft>
                <a:spcPct val="0"/>
              </a:spcAft>
              <a:buNone/>
            </a:pPr>
            <a:endParaRPr/>
          </a:p>
        </p:txBody>
      </p:sp>
      <p:sp>
        <p:nvSpPr>
          <p:cNvPr id="94" name="Google Shape;94;p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1166813" y="1241425"/>
            <a:ext cx="4464050" cy="3349625"/>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r>
              <a:rPr lang="en-GB"/>
              <a:t>https://www.youtube.com/watch?v=fBKJQCogSOM</a:t>
            </a:r>
            <a:endParaRPr/>
          </a:p>
        </p:txBody>
      </p:sp>
      <p:sp>
        <p:nvSpPr>
          <p:cNvPr id="103" name="Google Shape;103;p3: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Clr>
                <a:schemeClr val="dk1"/>
              </a:buClr>
              <a:buSzPts val="1200"/>
              <a:buFont typeface="Calibri"/>
              <a:buNone/>
            </a:pPr>
            <a:endParaRPr/>
          </a:p>
        </p:txBody>
      </p:sp>
      <p:sp>
        <p:nvSpPr>
          <p:cNvPr id="108" name="Google Shape;108;p4:notes"/>
          <p:cNvSpPr>
            <a:spLocks noGrp="1" noRot="1" noChangeAspect="1"/>
          </p:cNvSpPr>
          <p:nvPr>
            <p:ph type="sldImg" idx="2"/>
          </p:nvPr>
        </p:nvSpPr>
        <p:spPr>
          <a:xfrm>
            <a:off x="1166813" y="1241425"/>
            <a:ext cx="4464050" cy="3349625"/>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118" name="Google Shape;118;p5:notes"/>
          <p:cNvSpPr>
            <a:spLocks noGrp="1" noRot="1" noChangeAspect="1"/>
          </p:cNvSpPr>
          <p:nvPr>
            <p:ph type="sldImg" idx="2"/>
          </p:nvPr>
        </p:nvSpPr>
        <p:spPr>
          <a:xfrm>
            <a:off x="1166813" y="1241425"/>
            <a:ext cx="4464050" cy="3349625"/>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126" name="Google Shape;126;p6:notes"/>
          <p:cNvSpPr>
            <a:spLocks noGrp="1" noRot="1" noChangeAspect="1"/>
          </p:cNvSpPr>
          <p:nvPr>
            <p:ph type="sldImg" idx="2"/>
          </p:nvPr>
        </p:nvSpPr>
        <p:spPr>
          <a:xfrm>
            <a:off x="1166813" y="1241425"/>
            <a:ext cx="4464050" cy="3349625"/>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Clr>
                <a:schemeClr val="dk1"/>
              </a:buClr>
              <a:buSzPts val="1200"/>
              <a:buFont typeface="Calibri"/>
              <a:buNone/>
            </a:pPr>
            <a:endParaRPr/>
          </a:p>
        </p:txBody>
      </p:sp>
      <p:sp>
        <p:nvSpPr>
          <p:cNvPr id="134" name="Google Shape;134;p7:notes"/>
          <p:cNvSpPr>
            <a:spLocks noGrp="1" noRot="1" noChangeAspect="1"/>
          </p:cNvSpPr>
          <p:nvPr>
            <p:ph type="sldImg" idx="2"/>
          </p:nvPr>
        </p:nvSpPr>
        <p:spPr>
          <a:xfrm>
            <a:off x="1166813" y="1241425"/>
            <a:ext cx="4464050" cy="3349625"/>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8: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144" name="Google Shape;144;p8:notes"/>
          <p:cNvSpPr>
            <a:spLocks noGrp="1" noRot="1" noChangeAspect="1"/>
          </p:cNvSpPr>
          <p:nvPr>
            <p:ph type="sldImg" idx="2"/>
          </p:nvPr>
        </p:nvSpPr>
        <p:spPr>
          <a:xfrm>
            <a:off x="1166813" y="1241425"/>
            <a:ext cx="4464050" cy="3349625"/>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9: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155" name="Google Shape;155;p9:notes"/>
          <p:cNvSpPr>
            <a:spLocks noGrp="1" noRot="1" noChangeAspect="1"/>
          </p:cNvSpPr>
          <p:nvPr>
            <p:ph type="sldImg" idx="2"/>
          </p:nvPr>
        </p:nvSpPr>
        <p:spPr>
          <a:xfrm>
            <a:off x="1166813" y="1241425"/>
            <a:ext cx="4464050" cy="3349625"/>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ct val="0"/>
              </a:spcBef>
              <a:spcAft>
                <a:spcPct val="0"/>
              </a:spcAft>
              <a:buClr>
                <a:schemeClr val="dk1"/>
              </a:buClr>
              <a:buSzPts val="6000"/>
              <a:buFont typeface="Calibri"/>
              <a:buNone/>
              <a:defRPr sz="6000"/>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17" name="Google Shape;17;p1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ct val="0"/>
              </a:spcAft>
              <a:buClr>
                <a:schemeClr val="dk1"/>
              </a:buClr>
              <a:buSzPts val="2400"/>
              <a:buNone/>
              <a:defRPr sz="2400"/>
            </a:lvl1pPr>
            <a:lvl2pPr lvl="1" algn="ctr">
              <a:lnSpc>
                <a:spcPct val="90000"/>
              </a:lnSpc>
              <a:spcBef>
                <a:spcPts val="500"/>
              </a:spcBef>
              <a:spcAft>
                <a:spcPct val="0"/>
              </a:spcAft>
              <a:buClr>
                <a:schemeClr val="dk1"/>
              </a:buClr>
              <a:buSzPts val="2000"/>
              <a:buNone/>
              <a:defRPr sz="2000"/>
            </a:lvl2pPr>
            <a:lvl3pPr lvl="2" algn="ctr">
              <a:lnSpc>
                <a:spcPct val="90000"/>
              </a:lnSpc>
              <a:spcBef>
                <a:spcPts val="500"/>
              </a:spcBef>
              <a:spcAft>
                <a:spcPct val="0"/>
              </a:spcAft>
              <a:buClr>
                <a:schemeClr val="dk1"/>
              </a:buClr>
              <a:buSzPts val="1800"/>
              <a:buNone/>
              <a:defRPr sz="1800"/>
            </a:lvl3pPr>
            <a:lvl4pPr lvl="3" algn="ctr">
              <a:lnSpc>
                <a:spcPct val="90000"/>
              </a:lnSpc>
              <a:spcBef>
                <a:spcPts val="500"/>
              </a:spcBef>
              <a:spcAft>
                <a:spcPct val="0"/>
              </a:spcAft>
              <a:buClr>
                <a:schemeClr val="dk1"/>
              </a:buClr>
              <a:buSzPts val="1600"/>
              <a:buNone/>
              <a:defRPr sz="1600"/>
            </a:lvl4pPr>
            <a:lvl5pPr lvl="4" algn="ctr">
              <a:lnSpc>
                <a:spcPct val="90000"/>
              </a:lnSpc>
              <a:spcBef>
                <a:spcPts val="500"/>
              </a:spcBef>
              <a:spcAft>
                <a:spcPct val="0"/>
              </a:spcAft>
              <a:buClr>
                <a:schemeClr val="dk1"/>
              </a:buClr>
              <a:buSzPts val="1600"/>
              <a:buNone/>
              <a:defRPr sz="1600"/>
            </a:lvl5pPr>
            <a:lvl6pPr lvl="5" algn="ctr">
              <a:lnSpc>
                <a:spcPct val="90000"/>
              </a:lnSpc>
              <a:spcBef>
                <a:spcPts val="500"/>
              </a:spcBef>
              <a:spcAft>
                <a:spcPct val="0"/>
              </a:spcAft>
              <a:buClr>
                <a:schemeClr val="dk1"/>
              </a:buClr>
              <a:buSzPts val="1600"/>
              <a:buNone/>
              <a:defRPr sz="1600"/>
            </a:lvl6pPr>
            <a:lvl7pPr lvl="6" algn="ctr">
              <a:lnSpc>
                <a:spcPct val="90000"/>
              </a:lnSpc>
              <a:spcBef>
                <a:spcPts val="500"/>
              </a:spcBef>
              <a:spcAft>
                <a:spcPct val="0"/>
              </a:spcAft>
              <a:buClr>
                <a:schemeClr val="dk1"/>
              </a:buClr>
              <a:buSzPts val="1600"/>
              <a:buNone/>
              <a:defRPr sz="1600"/>
            </a:lvl7pPr>
            <a:lvl8pPr lvl="7" algn="ctr">
              <a:lnSpc>
                <a:spcPct val="90000"/>
              </a:lnSpc>
              <a:spcBef>
                <a:spcPts val="500"/>
              </a:spcBef>
              <a:spcAft>
                <a:spcPct val="0"/>
              </a:spcAft>
              <a:buClr>
                <a:schemeClr val="dk1"/>
              </a:buClr>
              <a:buSzPts val="1600"/>
              <a:buNone/>
              <a:defRPr sz="1600"/>
            </a:lvl8pPr>
            <a:lvl9pPr lvl="8" algn="ctr">
              <a:lnSpc>
                <a:spcPct val="90000"/>
              </a:lnSpc>
              <a:spcBef>
                <a:spcPts val="500"/>
              </a:spcBef>
              <a:spcAft>
                <a:spcPct val="0"/>
              </a:spcAft>
              <a:buClr>
                <a:schemeClr val="dk1"/>
              </a:buClr>
              <a:buSzPts val="1600"/>
              <a:buNone/>
              <a:defRPr sz="1600"/>
            </a:lvl9pPr>
          </a:lstStyle>
          <a:p>
            <a:endParaRPr/>
          </a:p>
        </p:txBody>
      </p:sp>
      <p:sp>
        <p:nvSpPr>
          <p:cNvPr id="18" name="Google Shape;18;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19" name="Google Shape;19;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20" name="Google Shape;20;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n-GB"/>
              <a:t>‹#›</a:t>
            </a:fld>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dk1"/>
              </a:buClr>
              <a:buSzPts val="1800"/>
              <a:buNone/>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74" name="Google Shape;74;p22"/>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75" name="Google Shape;75;p2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76" name="Google Shape;76;p2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77" name="Google Shape;77;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n-GB"/>
              <a:t>‹#›</a:t>
            </a:fld>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3"/>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dk1"/>
              </a:buClr>
              <a:buSzPts val="1800"/>
              <a:buNone/>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80" name="Google Shape;80;p23"/>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81" name="Google Shape;81;p2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82" name="Google Shape;82;p2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83" name="Google Shape;83;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n-GB"/>
              <a:t>‹#›</a:t>
            </a:fld>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23" name="Google Shape;23;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24" name="Google Shape;24;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n-GB"/>
              <a:t>‹#›</a:t>
            </a:fld>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dk1"/>
              </a:buClr>
              <a:buSzPts val="1800"/>
              <a:buNone/>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27" name="Google Shape;27;p1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28" name="Google Shape;28;p1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29" name="Google Shape;29;p1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30" name="Google Shape;30;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n-GB"/>
              <a:t>‹#›</a:t>
            </a:fld>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6"/>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ct val="0"/>
              </a:spcBef>
              <a:spcAft>
                <a:spcPct val="0"/>
              </a:spcAft>
              <a:buClr>
                <a:schemeClr val="dk1"/>
              </a:buClr>
              <a:buSzPts val="6000"/>
              <a:buFont typeface="Calibri"/>
              <a:buNone/>
              <a:defRPr sz="6000"/>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33" name="Google Shape;33;p16"/>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dk1"/>
              </a:buClr>
              <a:buSzPts val="2400"/>
              <a:buNone/>
              <a:defRPr sz="2400">
                <a:solidFill>
                  <a:schemeClr val="dk1"/>
                </a:solidFill>
              </a:defRPr>
            </a:lvl1pPr>
            <a:lvl2pPr marL="914400" lvl="1" indent="-228600" algn="l">
              <a:lnSpc>
                <a:spcPct val="90000"/>
              </a:lnSpc>
              <a:spcBef>
                <a:spcPts val="500"/>
              </a:spcBef>
              <a:spcAft>
                <a:spcPct val="0"/>
              </a:spcAft>
              <a:buClr>
                <a:srgbClr val="888888"/>
              </a:buClr>
              <a:buSzPts val="2000"/>
              <a:buNone/>
              <a:defRPr sz="2000">
                <a:solidFill>
                  <a:srgbClr val="888888"/>
                </a:solidFill>
              </a:defRPr>
            </a:lvl2pPr>
            <a:lvl3pPr marL="1371600" lvl="2" indent="-228600" algn="l">
              <a:lnSpc>
                <a:spcPct val="90000"/>
              </a:lnSpc>
              <a:spcBef>
                <a:spcPts val="500"/>
              </a:spcBef>
              <a:spcAft>
                <a:spcPct val="0"/>
              </a:spcAft>
              <a:buClr>
                <a:srgbClr val="888888"/>
              </a:buClr>
              <a:buSzPts val="1800"/>
              <a:buNone/>
              <a:defRPr sz="1800">
                <a:solidFill>
                  <a:srgbClr val="888888"/>
                </a:solidFill>
              </a:defRPr>
            </a:lvl3pPr>
            <a:lvl4pPr marL="1828800" lvl="3" indent="-228600" algn="l">
              <a:lnSpc>
                <a:spcPct val="90000"/>
              </a:lnSpc>
              <a:spcBef>
                <a:spcPts val="500"/>
              </a:spcBef>
              <a:spcAft>
                <a:spcPct val="0"/>
              </a:spcAft>
              <a:buClr>
                <a:srgbClr val="888888"/>
              </a:buClr>
              <a:buSzPts val="1600"/>
              <a:buNone/>
              <a:defRPr sz="1600">
                <a:solidFill>
                  <a:srgbClr val="888888"/>
                </a:solidFill>
              </a:defRPr>
            </a:lvl4pPr>
            <a:lvl5pPr marL="2286000" lvl="4" indent="-228600" algn="l">
              <a:lnSpc>
                <a:spcPct val="90000"/>
              </a:lnSpc>
              <a:spcBef>
                <a:spcPts val="500"/>
              </a:spcBef>
              <a:spcAft>
                <a:spcPct val="0"/>
              </a:spcAft>
              <a:buClr>
                <a:srgbClr val="888888"/>
              </a:buClr>
              <a:buSzPts val="1600"/>
              <a:buNone/>
              <a:defRPr sz="1600">
                <a:solidFill>
                  <a:srgbClr val="888888"/>
                </a:solidFill>
              </a:defRPr>
            </a:lvl5pPr>
            <a:lvl6pPr marL="2743200" lvl="5" indent="-228600" algn="l">
              <a:lnSpc>
                <a:spcPct val="90000"/>
              </a:lnSpc>
              <a:spcBef>
                <a:spcPts val="500"/>
              </a:spcBef>
              <a:spcAft>
                <a:spcPct val="0"/>
              </a:spcAft>
              <a:buClr>
                <a:srgbClr val="888888"/>
              </a:buClr>
              <a:buSzPts val="1600"/>
              <a:buNone/>
              <a:defRPr sz="1600">
                <a:solidFill>
                  <a:srgbClr val="888888"/>
                </a:solidFill>
              </a:defRPr>
            </a:lvl6pPr>
            <a:lvl7pPr marL="3200400" lvl="6" indent="-228600" algn="l">
              <a:lnSpc>
                <a:spcPct val="90000"/>
              </a:lnSpc>
              <a:spcBef>
                <a:spcPts val="500"/>
              </a:spcBef>
              <a:spcAft>
                <a:spcPct val="0"/>
              </a:spcAft>
              <a:buClr>
                <a:srgbClr val="888888"/>
              </a:buClr>
              <a:buSzPts val="1600"/>
              <a:buNone/>
              <a:defRPr sz="1600">
                <a:solidFill>
                  <a:srgbClr val="888888"/>
                </a:solidFill>
              </a:defRPr>
            </a:lvl7pPr>
            <a:lvl8pPr marL="3657600" lvl="7" indent="-228600" algn="l">
              <a:lnSpc>
                <a:spcPct val="90000"/>
              </a:lnSpc>
              <a:spcBef>
                <a:spcPts val="500"/>
              </a:spcBef>
              <a:spcAft>
                <a:spcPct val="0"/>
              </a:spcAft>
              <a:buClr>
                <a:srgbClr val="888888"/>
              </a:buClr>
              <a:buSzPts val="1600"/>
              <a:buNone/>
              <a:defRPr sz="1600">
                <a:solidFill>
                  <a:srgbClr val="888888"/>
                </a:solidFill>
              </a:defRPr>
            </a:lvl8pPr>
            <a:lvl9pPr marL="4114800" lvl="8" indent="-228600" algn="l">
              <a:lnSpc>
                <a:spcPct val="90000"/>
              </a:lnSpc>
              <a:spcBef>
                <a:spcPts val="500"/>
              </a:spcBef>
              <a:spcAft>
                <a:spcPct val="0"/>
              </a:spcAft>
              <a:buClr>
                <a:srgbClr val="888888"/>
              </a:buClr>
              <a:buSzPts val="1600"/>
              <a:buNone/>
              <a:defRPr sz="1600">
                <a:solidFill>
                  <a:srgbClr val="888888"/>
                </a:solidFill>
              </a:defRPr>
            </a:lvl9pPr>
          </a:lstStyle>
          <a:p>
            <a:endParaRPr/>
          </a:p>
        </p:txBody>
      </p:sp>
      <p:sp>
        <p:nvSpPr>
          <p:cNvPr id="34" name="Google Shape;34;p1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35" name="Google Shape;35;p1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36" name="Google Shape;36;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n-GB"/>
              <a:t>‹#›</a:t>
            </a:fld>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dk1"/>
              </a:buClr>
              <a:buSzPts val="1800"/>
              <a:buNone/>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39" name="Google Shape;39;p17"/>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40" name="Google Shape;40;p17"/>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41" name="Google Shape;41;p1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42" name="Google Shape;42;p1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43" name="Google Shape;43;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n-GB"/>
              <a:t>‹#›</a:t>
            </a:fld>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8"/>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dk1"/>
              </a:buClr>
              <a:buSzPts val="1800"/>
              <a:buNone/>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46" name="Google Shape;46;p18"/>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ct val="0"/>
              </a:spcAft>
              <a:buClr>
                <a:schemeClr val="dk1"/>
              </a:buClr>
              <a:buSzPts val="2400"/>
              <a:buNone/>
              <a:defRPr sz="2400" b="1"/>
            </a:lvl1pPr>
            <a:lvl2pPr marL="914400" lvl="1" indent="-228600" algn="l">
              <a:lnSpc>
                <a:spcPct val="90000"/>
              </a:lnSpc>
              <a:spcBef>
                <a:spcPts val="500"/>
              </a:spcBef>
              <a:spcAft>
                <a:spcPct val="0"/>
              </a:spcAft>
              <a:buClr>
                <a:schemeClr val="dk1"/>
              </a:buClr>
              <a:buSzPts val="2000"/>
              <a:buNone/>
              <a:defRPr sz="2000" b="1"/>
            </a:lvl2pPr>
            <a:lvl3pPr marL="1371600" lvl="2" indent="-228600" algn="l">
              <a:lnSpc>
                <a:spcPct val="90000"/>
              </a:lnSpc>
              <a:spcBef>
                <a:spcPts val="500"/>
              </a:spcBef>
              <a:spcAft>
                <a:spcPct val="0"/>
              </a:spcAft>
              <a:buClr>
                <a:schemeClr val="dk1"/>
              </a:buClr>
              <a:buSzPts val="1800"/>
              <a:buNone/>
              <a:defRPr sz="1800" b="1"/>
            </a:lvl3pPr>
            <a:lvl4pPr marL="1828800" lvl="3" indent="-228600" algn="l">
              <a:lnSpc>
                <a:spcPct val="90000"/>
              </a:lnSpc>
              <a:spcBef>
                <a:spcPts val="500"/>
              </a:spcBef>
              <a:spcAft>
                <a:spcPct val="0"/>
              </a:spcAft>
              <a:buClr>
                <a:schemeClr val="dk1"/>
              </a:buClr>
              <a:buSzPts val="1600"/>
              <a:buNone/>
              <a:defRPr sz="1600" b="1"/>
            </a:lvl4pPr>
            <a:lvl5pPr marL="2286000" lvl="4" indent="-228600" algn="l">
              <a:lnSpc>
                <a:spcPct val="90000"/>
              </a:lnSpc>
              <a:spcBef>
                <a:spcPts val="500"/>
              </a:spcBef>
              <a:spcAft>
                <a:spcPct val="0"/>
              </a:spcAft>
              <a:buClr>
                <a:schemeClr val="dk1"/>
              </a:buClr>
              <a:buSzPts val="1600"/>
              <a:buNone/>
              <a:defRPr sz="1600" b="1"/>
            </a:lvl5pPr>
            <a:lvl6pPr marL="2743200" lvl="5" indent="-228600" algn="l">
              <a:lnSpc>
                <a:spcPct val="90000"/>
              </a:lnSpc>
              <a:spcBef>
                <a:spcPts val="500"/>
              </a:spcBef>
              <a:spcAft>
                <a:spcPct val="0"/>
              </a:spcAft>
              <a:buClr>
                <a:schemeClr val="dk1"/>
              </a:buClr>
              <a:buSzPts val="1600"/>
              <a:buNone/>
              <a:defRPr sz="1600" b="1"/>
            </a:lvl6pPr>
            <a:lvl7pPr marL="3200400" lvl="6" indent="-228600" algn="l">
              <a:lnSpc>
                <a:spcPct val="90000"/>
              </a:lnSpc>
              <a:spcBef>
                <a:spcPts val="500"/>
              </a:spcBef>
              <a:spcAft>
                <a:spcPct val="0"/>
              </a:spcAft>
              <a:buClr>
                <a:schemeClr val="dk1"/>
              </a:buClr>
              <a:buSzPts val="1600"/>
              <a:buNone/>
              <a:defRPr sz="1600" b="1"/>
            </a:lvl7pPr>
            <a:lvl8pPr marL="3657600" lvl="7" indent="-228600" algn="l">
              <a:lnSpc>
                <a:spcPct val="90000"/>
              </a:lnSpc>
              <a:spcBef>
                <a:spcPts val="500"/>
              </a:spcBef>
              <a:spcAft>
                <a:spcPct val="0"/>
              </a:spcAft>
              <a:buClr>
                <a:schemeClr val="dk1"/>
              </a:buClr>
              <a:buSzPts val="1600"/>
              <a:buNone/>
              <a:defRPr sz="1600" b="1"/>
            </a:lvl8pPr>
            <a:lvl9pPr marL="4114800" lvl="8" indent="-228600" algn="l">
              <a:lnSpc>
                <a:spcPct val="90000"/>
              </a:lnSpc>
              <a:spcBef>
                <a:spcPts val="500"/>
              </a:spcBef>
              <a:spcAft>
                <a:spcPct val="0"/>
              </a:spcAft>
              <a:buClr>
                <a:schemeClr val="dk1"/>
              </a:buClr>
              <a:buSzPts val="1600"/>
              <a:buNone/>
              <a:defRPr sz="1600" b="1"/>
            </a:lvl9pPr>
          </a:lstStyle>
          <a:p>
            <a:endParaRPr/>
          </a:p>
        </p:txBody>
      </p:sp>
      <p:sp>
        <p:nvSpPr>
          <p:cNvPr id="47" name="Google Shape;47;p18"/>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48" name="Google Shape;48;p18"/>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ct val="0"/>
              </a:spcAft>
              <a:buClr>
                <a:schemeClr val="dk1"/>
              </a:buClr>
              <a:buSzPts val="2400"/>
              <a:buNone/>
              <a:defRPr sz="2400" b="1"/>
            </a:lvl1pPr>
            <a:lvl2pPr marL="914400" lvl="1" indent="-228600" algn="l">
              <a:lnSpc>
                <a:spcPct val="90000"/>
              </a:lnSpc>
              <a:spcBef>
                <a:spcPts val="500"/>
              </a:spcBef>
              <a:spcAft>
                <a:spcPct val="0"/>
              </a:spcAft>
              <a:buClr>
                <a:schemeClr val="dk1"/>
              </a:buClr>
              <a:buSzPts val="2000"/>
              <a:buNone/>
              <a:defRPr sz="2000" b="1"/>
            </a:lvl2pPr>
            <a:lvl3pPr marL="1371600" lvl="2" indent="-228600" algn="l">
              <a:lnSpc>
                <a:spcPct val="90000"/>
              </a:lnSpc>
              <a:spcBef>
                <a:spcPts val="500"/>
              </a:spcBef>
              <a:spcAft>
                <a:spcPct val="0"/>
              </a:spcAft>
              <a:buClr>
                <a:schemeClr val="dk1"/>
              </a:buClr>
              <a:buSzPts val="1800"/>
              <a:buNone/>
              <a:defRPr sz="1800" b="1"/>
            </a:lvl3pPr>
            <a:lvl4pPr marL="1828800" lvl="3" indent="-228600" algn="l">
              <a:lnSpc>
                <a:spcPct val="90000"/>
              </a:lnSpc>
              <a:spcBef>
                <a:spcPts val="500"/>
              </a:spcBef>
              <a:spcAft>
                <a:spcPct val="0"/>
              </a:spcAft>
              <a:buClr>
                <a:schemeClr val="dk1"/>
              </a:buClr>
              <a:buSzPts val="1600"/>
              <a:buNone/>
              <a:defRPr sz="1600" b="1"/>
            </a:lvl4pPr>
            <a:lvl5pPr marL="2286000" lvl="4" indent="-228600" algn="l">
              <a:lnSpc>
                <a:spcPct val="90000"/>
              </a:lnSpc>
              <a:spcBef>
                <a:spcPts val="500"/>
              </a:spcBef>
              <a:spcAft>
                <a:spcPct val="0"/>
              </a:spcAft>
              <a:buClr>
                <a:schemeClr val="dk1"/>
              </a:buClr>
              <a:buSzPts val="1600"/>
              <a:buNone/>
              <a:defRPr sz="1600" b="1"/>
            </a:lvl5pPr>
            <a:lvl6pPr marL="2743200" lvl="5" indent="-228600" algn="l">
              <a:lnSpc>
                <a:spcPct val="90000"/>
              </a:lnSpc>
              <a:spcBef>
                <a:spcPts val="500"/>
              </a:spcBef>
              <a:spcAft>
                <a:spcPct val="0"/>
              </a:spcAft>
              <a:buClr>
                <a:schemeClr val="dk1"/>
              </a:buClr>
              <a:buSzPts val="1600"/>
              <a:buNone/>
              <a:defRPr sz="1600" b="1"/>
            </a:lvl6pPr>
            <a:lvl7pPr marL="3200400" lvl="6" indent="-228600" algn="l">
              <a:lnSpc>
                <a:spcPct val="90000"/>
              </a:lnSpc>
              <a:spcBef>
                <a:spcPts val="500"/>
              </a:spcBef>
              <a:spcAft>
                <a:spcPct val="0"/>
              </a:spcAft>
              <a:buClr>
                <a:schemeClr val="dk1"/>
              </a:buClr>
              <a:buSzPts val="1600"/>
              <a:buNone/>
              <a:defRPr sz="1600" b="1"/>
            </a:lvl7pPr>
            <a:lvl8pPr marL="3657600" lvl="7" indent="-228600" algn="l">
              <a:lnSpc>
                <a:spcPct val="90000"/>
              </a:lnSpc>
              <a:spcBef>
                <a:spcPts val="500"/>
              </a:spcBef>
              <a:spcAft>
                <a:spcPct val="0"/>
              </a:spcAft>
              <a:buClr>
                <a:schemeClr val="dk1"/>
              </a:buClr>
              <a:buSzPts val="1600"/>
              <a:buNone/>
              <a:defRPr sz="1600" b="1"/>
            </a:lvl8pPr>
            <a:lvl9pPr marL="4114800" lvl="8" indent="-228600" algn="l">
              <a:lnSpc>
                <a:spcPct val="90000"/>
              </a:lnSpc>
              <a:spcBef>
                <a:spcPts val="500"/>
              </a:spcBef>
              <a:spcAft>
                <a:spcPct val="0"/>
              </a:spcAft>
              <a:buClr>
                <a:schemeClr val="dk1"/>
              </a:buClr>
              <a:buSzPts val="1600"/>
              <a:buNone/>
              <a:defRPr sz="1600" b="1"/>
            </a:lvl9pPr>
          </a:lstStyle>
          <a:p>
            <a:endParaRPr/>
          </a:p>
        </p:txBody>
      </p:sp>
      <p:sp>
        <p:nvSpPr>
          <p:cNvPr id="49" name="Google Shape;49;p18"/>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50" name="Google Shape;50;p1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51" name="Google Shape;51;p1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52" name="Google Shape;52;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n-GB"/>
              <a:t>‹#›</a:t>
            </a:fld>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dk1"/>
              </a:buClr>
              <a:buSzPts val="1800"/>
              <a:buNone/>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55" name="Google Shape;55;p1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56" name="Google Shape;56;p1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57" name="Google Shape;57;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n-GB"/>
              <a:t>‹#›</a:t>
            </a:fld>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ct val="0"/>
              </a:spcBef>
              <a:spcAft>
                <a:spcPct val="0"/>
              </a:spcAft>
              <a:buClr>
                <a:schemeClr val="dk1"/>
              </a:buClr>
              <a:buSzPts val="3200"/>
              <a:buFont typeface="Calibri"/>
              <a:buNone/>
              <a:defRPr sz="3200"/>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60" name="Google Shape;60;p20"/>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ct val="0"/>
              </a:spcAft>
              <a:buClr>
                <a:schemeClr val="dk1"/>
              </a:buClr>
              <a:buSzPts val="3200"/>
              <a:buChar char="•"/>
              <a:defRPr sz="3200"/>
            </a:lvl1pPr>
            <a:lvl2pPr marL="914400" lvl="1" indent="-406400" algn="l">
              <a:lnSpc>
                <a:spcPct val="90000"/>
              </a:lnSpc>
              <a:spcBef>
                <a:spcPts val="500"/>
              </a:spcBef>
              <a:spcAft>
                <a:spcPct val="0"/>
              </a:spcAft>
              <a:buClr>
                <a:schemeClr val="dk1"/>
              </a:buClr>
              <a:buSzPts val="2800"/>
              <a:buChar char="•"/>
              <a:defRPr sz="2800"/>
            </a:lvl2pPr>
            <a:lvl3pPr marL="1371600" lvl="2" indent="-381000" algn="l">
              <a:lnSpc>
                <a:spcPct val="90000"/>
              </a:lnSpc>
              <a:spcBef>
                <a:spcPts val="500"/>
              </a:spcBef>
              <a:spcAft>
                <a:spcPct val="0"/>
              </a:spcAft>
              <a:buClr>
                <a:schemeClr val="dk1"/>
              </a:buClr>
              <a:buSzPts val="2400"/>
              <a:buChar char="•"/>
              <a:defRPr sz="2400"/>
            </a:lvl3pPr>
            <a:lvl4pPr marL="1828800" lvl="3" indent="-355600" algn="l">
              <a:lnSpc>
                <a:spcPct val="90000"/>
              </a:lnSpc>
              <a:spcBef>
                <a:spcPts val="500"/>
              </a:spcBef>
              <a:spcAft>
                <a:spcPct val="0"/>
              </a:spcAft>
              <a:buClr>
                <a:schemeClr val="dk1"/>
              </a:buClr>
              <a:buSzPts val="2000"/>
              <a:buChar char="•"/>
              <a:defRPr sz="2000"/>
            </a:lvl4pPr>
            <a:lvl5pPr marL="2286000" lvl="4" indent="-355600" algn="l">
              <a:lnSpc>
                <a:spcPct val="90000"/>
              </a:lnSpc>
              <a:spcBef>
                <a:spcPts val="500"/>
              </a:spcBef>
              <a:spcAft>
                <a:spcPct val="0"/>
              </a:spcAft>
              <a:buClr>
                <a:schemeClr val="dk1"/>
              </a:buClr>
              <a:buSzPts val="2000"/>
              <a:buChar char="•"/>
              <a:defRPr sz="2000"/>
            </a:lvl5pPr>
            <a:lvl6pPr marL="2743200" lvl="5" indent="-355600" algn="l">
              <a:lnSpc>
                <a:spcPct val="90000"/>
              </a:lnSpc>
              <a:spcBef>
                <a:spcPts val="500"/>
              </a:spcBef>
              <a:spcAft>
                <a:spcPct val="0"/>
              </a:spcAft>
              <a:buClr>
                <a:schemeClr val="dk1"/>
              </a:buClr>
              <a:buSzPts val="2000"/>
              <a:buChar char="•"/>
              <a:defRPr sz="2000"/>
            </a:lvl6pPr>
            <a:lvl7pPr marL="3200400" lvl="6" indent="-355600" algn="l">
              <a:lnSpc>
                <a:spcPct val="90000"/>
              </a:lnSpc>
              <a:spcBef>
                <a:spcPts val="500"/>
              </a:spcBef>
              <a:spcAft>
                <a:spcPct val="0"/>
              </a:spcAft>
              <a:buClr>
                <a:schemeClr val="dk1"/>
              </a:buClr>
              <a:buSzPts val="2000"/>
              <a:buChar char="•"/>
              <a:defRPr sz="2000"/>
            </a:lvl7pPr>
            <a:lvl8pPr marL="3657600" lvl="7" indent="-355600" algn="l">
              <a:lnSpc>
                <a:spcPct val="90000"/>
              </a:lnSpc>
              <a:spcBef>
                <a:spcPts val="500"/>
              </a:spcBef>
              <a:spcAft>
                <a:spcPct val="0"/>
              </a:spcAft>
              <a:buClr>
                <a:schemeClr val="dk1"/>
              </a:buClr>
              <a:buSzPts val="2000"/>
              <a:buChar char="•"/>
              <a:defRPr sz="2000"/>
            </a:lvl8pPr>
            <a:lvl9pPr marL="4114800" lvl="8" indent="-355600" algn="l">
              <a:lnSpc>
                <a:spcPct val="90000"/>
              </a:lnSpc>
              <a:spcBef>
                <a:spcPts val="500"/>
              </a:spcBef>
              <a:spcAft>
                <a:spcPct val="0"/>
              </a:spcAft>
              <a:buClr>
                <a:schemeClr val="dk1"/>
              </a:buClr>
              <a:buSzPts val="2000"/>
              <a:buChar char="•"/>
              <a:defRPr sz="2000"/>
            </a:lvl9pPr>
          </a:lstStyle>
          <a:p>
            <a:endParaRPr/>
          </a:p>
        </p:txBody>
      </p:sp>
      <p:sp>
        <p:nvSpPr>
          <p:cNvPr id="61" name="Google Shape;61;p20"/>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dk1"/>
              </a:buClr>
              <a:buSzPts val="1600"/>
              <a:buNone/>
              <a:defRPr sz="1600"/>
            </a:lvl1pPr>
            <a:lvl2pPr marL="914400" lvl="1" indent="-228600" algn="l">
              <a:lnSpc>
                <a:spcPct val="90000"/>
              </a:lnSpc>
              <a:spcBef>
                <a:spcPts val="500"/>
              </a:spcBef>
              <a:spcAft>
                <a:spcPct val="0"/>
              </a:spcAft>
              <a:buClr>
                <a:schemeClr val="dk1"/>
              </a:buClr>
              <a:buSzPts val="1400"/>
              <a:buNone/>
              <a:defRPr sz="1400"/>
            </a:lvl2pPr>
            <a:lvl3pPr marL="1371600" lvl="2" indent="-228600" algn="l">
              <a:lnSpc>
                <a:spcPct val="90000"/>
              </a:lnSpc>
              <a:spcBef>
                <a:spcPts val="500"/>
              </a:spcBef>
              <a:spcAft>
                <a:spcPct val="0"/>
              </a:spcAft>
              <a:buClr>
                <a:schemeClr val="dk1"/>
              </a:buClr>
              <a:buSzPts val="1200"/>
              <a:buNone/>
              <a:defRPr sz="1200"/>
            </a:lvl3pPr>
            <a:lvl4pPr marL="1828800" lvl="3" indent="-228600" algn="l">
              <a:lnSpc>
                <a:spcPct val="90000"/>
              </a:lnSpc>
              <a:spcBef>
                <a:spcPts val="500"/>
              </a:spcBef>
              <a:spcAft>
                <a:spcPct val="0"/>
              </a:spcAft>
              <a:buClr>
                <a:schemeClr val="dk1"/>
              </a:buClr>
              <a:buSzPts val="1000"/>
              <a:buNone/>
              <a:defRPr sz="1000"/>
            </a:lvl4pPr>
            <a:lvl5pPr marL="2286000" lvl="4" indent="-228600" algn="l">
              <a:lnSpc>
                <a:spcPct val="90000"/>
              </a:lnSpc>
              <a:spcBef>
                <a:spcPts val="500"/>
              </a:spcBef>
              <a:spcAft>
                <a:spcPct val="0"/>
              </a:spcAft>
              <a:buClr>
                <a:schemeClr val="dk1"/>
              </a:buClr>
              <a:buSzPts val="1000"/>
              <a:buNone/>
              <a:defRPr sz="1000"/>
            </a:lvl5pPr>
            <a:lvl6pPr marL="2743200" lvl="5" indent="-228600" algn="l">
              <a:lnSpc>
                <a:spcPct val="90000"/>
              </a:lnSpc>
              <a:spcBef>
                <a:spcPts val="500"/>
              </a:spcBef>
              <a:spcAft>
                <a:spcPct val="0"/>
              </a:spcAft>
              <a:buClr>
                <a:schemeClr val="dk1"/>
              </a:buClr>
              <a:buSzPts val="1000"/>
              <a:buNone/>
              <a:defRPr sz="1000"/>
            </a:lvl6pPr>
            <a:lvl7pPr marL="3200400" lvl="6" indent="-228600" algn="l">
              <a:lnSpc>
                <a:spcPct val="90000"/>
              </a:lnSpc>
              <a:spcBef>
                <a:spcPts val="500"/>
              </a:spcBef>
              <a:spcAft>
                <a:spcPct val="0"/>
              </a:spcAft>
              <a:buClr>
                <a:schemeClr val="dk1"/>
              </a:buClr>
              <a:buSzPts val="1000"/>
              <a:buNone/>
              <a:defRPr sz="1000"/>
            </a:lvl7pPr>
            <a:lvl8pPr marL="3657600" lvl="7" indent="-228600" algn="l">
              <a:lnSpc>
                <a:spcPct val="90000"/>
              </a:lnSpc>
              <a:spcBef>
                <a:spcPts val="500"/>
              </a:spcBef>
              <a:spcAft>
                <a:spcPct val="0"/>
              </a:spcAft>
              <a:buClr>
                <a:schemeClr val="dk1"/>
              </a:buClr>
              <a:buSzPts val="1000"/>
              <a:buNone/>
              <a:defRPr sz="1000"/>
            </a:lvl8pPr>
            <a:lvl9pPr marL="4114800" lvl="8" indent="-228600" algn="l">
              <a:lnSpc>
                <a:spcPct val="90000"/>
              </a:lnSpc>
              <a:spcBef>
                <a:spcPts val="500"/>
              </a:spcBef>
              <a:spcAft>
                <a:spcPct val="0"/>
              </a:spcAft>
              <a:buClr>
                <a:schemeClr val="dk1"/>
              </a:buClr>
              <a:buSzPts val="1000"/>
              <a:buNone/>
              <a:defRPr sz="1000"/>
            </a:lvl9pPr>
          </a:lstStyle>
          <a:p>
            <a:endParaRPr/>
          </a:p>
        </p:txBody>
      </p:sp>
      <p:sp>
        <p:nvSpPr>
          <p:cNvPr id="62" name="Google Shape;62;p2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63" name="Google Shape;63;p2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64" name="Google Shape;64;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n-GB"/>
              <a:t>‹#›</a:t>
            </a:fld>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1"/>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ct val="0"/>
              </a:spcBef>
              <a:spcAft>
                <a:spcPct val="0"/>
              </a:spcAft>
              <a:buClr>
                <a:schemeClr val="dk1"/>
              </a:buClr>
              <a:buSzPts val="3200"/>
              <a:buFont typeface="Calibri"/>
              <a:buNone/>
              <a:defRPr sz="3200"/>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67" name="Google Shape;67;p21"/>
          <p:cNvSpPr>
            <a:spLocks noGrp="1"/>
          </p:cNvSpPr>
          <p:nvPr>
            <p:ph type="pic" idx="2"/>
          </p:nvPr>
        </p:nvSpPr>
        <p:spPr>
          <a:xfrm>
            <a:off x="3887391" y="987426"/>
            <a:ext cx="4629150" cy="4873625"/>
          </a:xfrm>
          <a:prstGeom prst="rect">
            <a:avLst/>
          </a:prstGeom>
          <a:noFill/>
          <a:ln>
            <a:noFill/>
          </a:ln>
        </p:spPr>
        <p:txBody>
          <a:bodyPr/>
          <a:lstStyle/>
          <a:p>
            <a:endParaRPr/>
          </a:p>
        </p:txBody>
      </p:sp>
      <p:sp>
        <p:nvSpPr>
          <p:cNvPr id="68" name="Google Shape;68;p21"/>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dk1"/>
              </a:buClr>
              <a:buSzPts val="1600"/>
              <a:buNone/>
              <a:defRPr sz="1600"/>
            </a:lvl1pPr>
            <a:lvl2pPr marL="914400" lvl="1" indent="-228600" algn="l">
              <a:lnSpc>
                <a:spcPct val="90000"/>
              </a:lnSpc>
              <a:spcBef>
                <a:spcPts val="500"/>
              </a:spcBef>
              <a:spcAft>
                <a:spcPct val="0"/>
              </a:spcAft>
              <a:buClr>
                <a:schemeClr val="dk1"/>
              </a:buClr>
              <a:buSzPts val="1400"/>
              <a:buNone/>
              <a:defRPr sz="1400"/>
            </a:lvl2pPr>
            <a:lvl3pPr marL="1371600" lvl="2" indent="-228600" algn="l">
              <a:lnSpc>
                <a:spcPct val="90000"/>
              </a:lnSpc>
              <a:spcBef>
                <a:spcPts val="500"/>
              </a:spcBef>
              <a:spcAft>
                <a:spcPct val="0"/>
              </a:spcAft>
              <a:buClr>
                <a:schemeClr val="dk1"/>
              </a:buClr>
              <a:buSzPts val="1200"/>
              <a:buNone/>
              <a:defRPr sz="1200"/>
            </a:lvl3pPr>
            <a:lvl4pPr marL="1828800" lvl="3" indent="-228600" algn="l">
              <a:lnSpc>
                <a:spcPct val="90000"/>
              </a:lnSpc>
              <a:spcBef>
                <a:spcPts val="500"/>
              </a:spcBef>
              <a:spcAft>
                <a:spcPct val="0"/>
              </a:spcAft>
              <a:buClr>
                <a:schemeClr val="dk1"/>
              </a:buClr>
              <a:buSzPts val="1000"/>
              <a:buNone/>
              <a:defRPr sz="1000"/>
            </a:lvl4pPr>
            <a:lvl5pPr marL="2286000" lvl="4" indent="-228600" algn="l">
              <a:lnSpc>
                <a:spcPct val="90000"/>
              </a:lnSpc>
              <a:spcBef>
                <a:spcPts val="500"/>
              </a:spcBef>
              <a:spcAft>
                <a:spcPct val="0"/>
              </a:spcAft>
              <a:buClr>
                <a:schemeClr val="dk1"/>
              </a:buClr>
              <a:buSzPts val="1000"/>
              <a:buNone/>
              <a:defRPr sz="1000"/>
            </a:lvl5pPr>
            <a:lvl6pPr marL="2743200" lvl="5" indent="-228600" algn="l">
              <a:lnSpc>
                <a:spcPct val="90000"/>
              </a:lnSpc>
              <a:spcBef>
                <a:spcPts val="500"/>
              </a:spcBef>
              <a:spcAft>
                <a:spcPct val="0"/>
              </a:spcAft>
              <a:buClr>
                <a:schemeClr val="dk1"/>
              </a:buClr>
              <a:buSzPts val="1000"/>
              <a:buNone/>
              <a:defRPr sz="1000"/>
            </a:lvl6pPr>
            <a:lvl7pPr marL="3200400" lvl="6" indent="-228600" algn="l">
              <a:lnSpc>
                <a:spcPct val="90000"/>
              </a:lnSpc>
              <a:spcBef>
                <a:spcPts val="500"/>
              </a:spcBef>
              <a:spcAft>
                <a:spcPct val="0"/>
              </a:spcAft>
              <a:buClr>
                <a:schemeClr val="dk1"/>
              </a:buClr>
              <a:buSzPts val="1000"/>
              <a:buNone/>
              <a:defRPr sz="1000"/>
            </a:lvl7pPr>
            <a:lvl8pPr marL="3657600" lvl="7" indent="-228600" algn="l">
              <a:lnSpc>
                <a:spcPct val="90000"/>
              </a:lnSpc>
              <a:spcBef>
                <a:spcPts val="500"/>
              </a:spcBef>
              <a:spcAft>
                <a:spcPct val="0"/>
              </a:spcAft>
              <a:buClr>
                <a:schemeClr val="dk1"/>
              </a:buClr>
              <a:buSzPts val="1000"/>
              <a:buNone/>
              <a:defRPr sz="1000"/>
            </a:lvl8pPr>
            <a:lvl9pPr marL="4114800" lvl="8" indent="-228600" algn="l">
              <a:lnSpc>
                <a:spcPct val="90000"/>
              </a:lnSpc>
              <a:spcBef>
                <a:spcPts val="500"/>
              </a:spcBef>
              <a:spcAft>
                <a:spcPct val="0"/>
              </a:spcAft>
              <a:buClr>
                <a:schemeClr val="dk1"/>
              </a:buClr>
              <a:buSzPts val="1000"/>
              <a:buNone/>
              <a:defRPr sz="1000"/>
            </a:lvl9pPr>
          </a:lstStyle>
          <a:p>
            <a:endParaRPr/>
          </a:p>
        </p:txBody>
      </p:sp>
      <p:sp>
        <p:nvSpPr>
          <p:cNvPr id="69" name="Google Shape;69;p2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70" name="Google Shape;70;p2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71" name="Google Shape;71;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n-GB"/>
              <a:t>‹#›</a:t>
            </a:fld>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ct val="0"/>
              </a:spcBef>
              <a:spcAft>
                <a:spcPct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ct val="0"/>
              </a:spcBef>
              <a:spcAft>
                <a:spcPct val="0"/>
              </a:spcAft>
              <a:buSzPts val="1400"/>
              <a:buNone/>
              <a:defRPr sz="1800"/>
            </a:lvl2pPr>
            <a:lvl3pPr lvl="2">
              <a:spcBef>
                <a:spcPct val="0"/>
              </a:spcBef>
              <a:spcAft>
                <a:spcPct val="0"/>
              </a:spcAft>
              <a:buSzPts val="1400"/>
              <a:buNone/>
              <a:defRPr sz="1800"/>
            </a:lvl3pPr>
            <a:lvl4pPr lvl="3">
              <a:spcBef>
                <a:spcPct val="0"/>
              </a:spcBef>
              <a:spcAft>
                <a:spcPct val="0"/>
              </a:spcAft>
              <a:buSzPts val="1400"/>
              <a:buNone/>
              <a:defRPr sz="1800"/>
            </a:lvl4pPr>
            <a:lvl5pPr lvl="4">
              <a:spcBef>
                <a:spcPct val="0"/>
              </a:spcBef>
              <a:spcAft>
                <a:spcPct val="0"/>
              </a:spcAft>
              <a:buSzPts val="1400"/>
              <a:buNone/>
              <a:defRPr sz="1800"/>
            </a:lvl5pPr>
            <a:lvl6pPr lvl="5">
              <a:spcBef>
                <a:spcPct val="0"/>
              </a:spcBef>
              <a:spcAft>
                <a:spcPct val="0"/>
              </a:spcAft>
              <a:buSzPts val="1400"/>
              <a:buNone/>
              <a:defRPr sz="1800"/>
            </a:lvl6pPr>
            <a:lvl7pPr lvl="6">
              <a:spcBef>
                <a:spcPct val="0"/>
              </a:spcBef>
              <a:spcAft>
                <a:spcPct val="0"/>
              </a:spcAft>
              <a:buSzPts val="1400"/>
              <a:buNone/>
              <a:defRPr sz="1800"/>
            </a:lvl7pPr>
            <a:lvl8pPr lvl="7">
              <a:spcBef>
                <a:spcPct val="0"/>
              </a:spcBef>
              <a:spcAft>
                <a:spcPct val="0"/>
              </a:spcAft>
              <a:buSzPts val="1400"/>
              <a:buNone/>
              <a:defRPr sz="1800"/>
            </a:lvl8pPr>
            <a:lvl9pPr lvl="8">
              <a:spcBef>
                <a:spcPct val="0"/>
              </a:spcBef>
              <a:spcAft>
                <a:spcPct val="0"/>
              </a:spcAft>
              <a:buSzPts val="1400"/>
              <a:buNone/>
              <a:defRPr sz="1800"/>
            </a:lvl9pPr>
          </a:lstStyle>
          <a:p>
            <a:endParaRPr/>
          </a:p>
        </p:txBody>
      </p:sp>
      <p:sp>
        <p:nvSpPr>
          <p:cNvPr id="11" name="Google Shape;11;p1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ct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ct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ct val="0"/>
              </a:spcBef>
              <a:spcAft>
                <a:spcPct val="0"/>
              </a:spcAft>
              <a:buSzPts val="1400"/>
              <a:buNone/>
              <a:defRPr sz="1200" b="0" i="0" u="none" strike="noStrike" cap="none">
                <a:solidFill>
                  <a:srgbClr val="888888"/>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ct val="0"/>
              </a:spcBef>
              <a:spcAft>
                <a:spcPct val="0"/>
              </a:spcAft>
              <a:buSzPts val="1400"/>
              <a:buNone/>
              <a:defRPr sz="1200" b="0" i="0" u="none" strike="noStrike" cap="none">
                <a:solidFill>
                  <a:srgbClr val="888888"/>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ct val="0"/>
              </a:spcBef>
              <a:buNone/>
              <a:defRPr sz="1200" b="0" i="0" u="none" strike="noStrike" cap="none">
                <a:solidFill>
                  <a:srgbClr val="888888"/>
                </a:solidFill>
                <a:latin typeface="Calibri"/>
                <a:ea typeface="Calibri"/>
                <a:cs typeface="Calibri"/>
                <a:sym typeface="Calibri"/>
              </a:defRPr>
            </a:lvl1pPr>
            <a:lvl2pPr marL="0" marR="0" lvl="1" indent="0" algn="r" rtl="0">
              <a:spcBef>
                <a:spcPct val="0"/>
              </a:spcBef>
              <a:buNone/>
              <a:defRPr sz="1200" b="0" i="0" u="none" strike="noStrike" cap="none">
                <a:solidFill>
                  <a:srgbClr val="888888"/>
                </a:solidFill>
                <a:latin typeface="Calibri"/>
                <a:ea typeface="Calibri"/>
                <a:cs typeface="Calibri"/>
                <a:sym typeface="Calibri"/>
              </a:defRPr>
            </a:lvl2pPr>
            <a:lvl3pPr marL="0" marR="0" lvl="2" indent="0" algn="r" rtl="0">
              <a:spcBef>
                <a:spcPct val="0"/>
              </a:spcBef>
              <a:buNone/>
              <a:defRPr sz="1200" b="0" i="0" u="none" strike="noStrike" cap="none">
                <a:solidFill>
                  <a:srgbClr val="888888"/>
                </a:solidFill>
                <a:latin typeface="Calibri"/>
                <a:ea typeface="Calibri"/>
                <a:cs typeface="Calibri"/>
                <a:sym typeface="Calibri"/>
              </a:defRPr>
            </a:lvl3pPr>
            <a:lvl4pPr marL="0" marR="0" lvl="3" indent="0" algn="r" rtl="0">
              <a:spcBef>
                <a:spcPct val="0"/>
              </a:spcBef>
              <a:buNone/>
              <a:defRPr sz="1200" b="0" i="0" u="none" strike="noStrike" cap="none">
                <a:solidFill>
                  <a:srgbClr val="888888"/>
                </a:solidFill>
                <a:latin typeface="Calibri"/>
                <a:ea typeface="Calibri"/>
                <a:cs typeface="Calibri"/>
                <a:sym typeface="Calibri"/>
              </a:defRPr>
            </a:lvl4pPr>
            <a:lvl5pPr marL="0" marR="0" lvl="4" indent="0" algn="r" rtl="0">
              <a:spcBef>
                <a:spcPct val="0"/>
              </a:spcBef>
              <a:buNone/>
              <a:defRPr sz="1200" b="0" i="0" u="none" strike="noStrike" cap="none">
                <a:solidFill>
                  <a:srgbClr val="888888"/>
                </a:solidFill>
                <a:latin typeface="Calibri"/>
                <a:ea typeface="Calibri"/>
                <a:cs typeface="Calibri"/>
                <a:sym typeface="Calibri"/>
              </a:defRPr>
            </a:lvl5pPr>
            <a:lvl6pPr marL="0" marR="0" lvl="5" indent="0" algn="r" rtl="0">
              <a:spcBef>
                <a:spcPct val="0"/>
              </a:spcBef>
              <a:buNone/>
              <a:defRPr sz="1200" b="0" i="0" u="none" strike="noStrike" cap="none">
                <a:solidFill>
                  <a:srgbClr val="888888"/>
                </a:solidFill>
                <a:latin typeface="Calibri"/>
                <a:ea typeface="Calibri"/>
                <a:cs typeface="Calibri"/>
                <a:sym typeface="Calibri"/>
              </a:defRPr>
            </a:lvl6pPr>
            <a:lvl7pPr marL="0" marR="0" lvl="6" indent="0" algn="r" rtl="0">
              <a:spcBef>
                <a:spcPct val="0"/>
              </a:spcBef>
              <a:buNone/>
              <a:defRPr sz="1200" b="0" i="0" u="none" strike="noStrike" cap="none">
                <a:solidFill>
                  <a:srgbClr val="888888"/>
                </a:solidFill>
                <a:latin typeface="Calibri"/>
                <a:ea typeface="Calibri"/>
                <a:cs typeface="Calibri"/>
                <a:sym typeface="Calibri"/>
              </a:defRPr>
            </a:lvl7pPr>
            <a:lvl8pPr marL="0" marR="0" lvl="7" indent="0" algn="r" rtl="0">
              <a:spcBef>
                <a:spcPct val="0"/>
              </a:spcBef>
              <a:buNone/>
              <a:defRPr sz="1200" b="0" i="0" u="none" strike="noStrike" cap="none">
                <a:solidFill>
                  <a:srgbClr val="888888"/>
                </a:solidFill>
                <a:latin typeface="Calibri"/>
                <a:ea typeface="Calibri"/>
                <a:cs typeface="Calibri"/>
                <a:sym typeface="Calibri"/>
              </a:defRPr>
            </a:lvl8pPr>
            <a:lvl9pPr marL="0" marR="0" lvl="8" indent="0" algn="r" rtl="0">
              <a:spcBef>
                <a:spcPct val="0"/>
              </a:spcBef>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685800" y="1988840"/>
            <a:ext cx="7772400" cy="147002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ct val="0"/>
              </a:spcBef>
              <a:spcAft>
                <a:spcPct val="0"/>
              </a:spcAft>
              <a:buClr>
                <a:schemeClr val="dk1"/>
              </a:buClr>
              <a:buSzPts val="4800"/>
              <a:buFont typeface="Calibri"/>
              <a:buNone/>
              <a:defRPr b="0" i="0"/>
            </a:pPr>
            <a:r>
              <a:rPr lang="1106" sz="4800">
                <a:latin typeface="Calibri"/>
                <a:ea typeface="Calibri"/>
                <a:cs typeface="Calibri"/>
                <a:sym typeface="Calibri"/>
              </a:rPr>
              <a:t>Iechyd a lles</a:t>
            </a:r>
            <a:endParaRPr/>
          </a:p>
        </p:txBody>
      </p:sp>
      <p:sp>
        <p:nvSpPr>
          <p:cNvPr id="89" name="Google Shape;89;p1"/>
          <p:cNvSpPr txBox="1">
            <a:spLocks noGrp="1"/>
          </p:cNvSpPr>
          <p:nvPr>
            <p:ph type="subTitle" idx="1"/>
          </p:nvPr>
        </p:nvSpPr>
        <p:spPr>
          <a:xfrm>
            <a:off x="1371600" y="3392190"/>
            <a:ext cx="6400800" cy="1752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ct val="0"/>
              </a:spcBef>
              <a:spcAft>
                <a:spcPct val="0"/>
              </a:spcAft>
              <a:buClr>
                <a:schemeClr val="dk1"/>
              </a:buClr>
              <a:buSzPts val="3200"/>
              <a:buNone/>
              <a:defRPr b="0" i="0"/>
            </a:pPr>
            <a:r>
              <a:rPr lang="1106" sz="3200" b="1" i="1"/>
              <a:t>Olion traed digidol</a:t>
            </a:r>
            <a:endParaRPr/>
          </a:p>
        </p:txBody>
      </p:sp>
      <p:pic>
        <p:nvPicPr>
          <p:cNvPr id="90" name="Google Shape;90;p1" descr="Image result for happy pupils clip art"/>
          <p:cNvPicPr preferRelativeResize="0"/>
          <p:nvPr/>
        </p:nvPicPr>
        <p:blipFill>
          <a:blip r:embed="rId3">
            <a:alphaModFix/>
          </a:blip>
          <a:srcRect t="7688" b="40172"/>
          <a:stretch>
            <a:fillRect/>
          </a:stretch>
        </p:blipFill>
        <p:spPr>
          <a:xfrm>
            <a:off x="0" y="4655127"/>
            <a:ext cx="9144000" cy="2202873"/>
          </a:xfrm>
          <a:prstGeom prst="rect">
            <a:avLst/>
          </a:prstGeom>
          <a:noFill/>
          <a:ln>
            <a:noFill/>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5"/>
        <p:cNvGrpSpPr/>
        <p:nvPr/>
      </p:nvGrpSpPr>
      <p:grpSpPr>
        <a:xfrm>
          <a:off x="0" y="0"/>
          <a:ext cx="0" cy="0"/>
          <a:chOff x="0" y="0"/>
          <a:chExt cx="0" cy="0"/>
        </a:xfrm>
      </p:grpSpPr>
      <p:pic>
        <p:nvPicPr>
          <p:cNvPr id="166" name="Google Shape;166;p10" descr="Image result for blank pop up"/>
          <p:cNvPicPr preferRelativeResize="0"/>
          <p:nvPr/>
        </p:nvPicPr>
        <p:blipFill>
          <a:blip r:embed="rId4">
            <a:alphaModFix/>
          </a:blip>
          <a:stretch>
            <a:fillRect/>
          </a:stretch>
        </p:blipFill>
        <p:spPr>
          <a:xfrm>
            <a:off x="166479" y="317018"/>
            <a:ext cx="8818495" cy="6192819"/>
          </a:xfrm>
          <a:prstGeom prst="rect">
            <a:avLst/>
          </a:prstGeom>
          <a:noFill/>
          <a:ln>
            <a:noFill/>
          </a:ln>
        </p:spPr>
      </p:pic>
      <p:sp>
        <p:nvSpPr>
          <p:cNvPr id="167" name="Google Shape;167;p10"/>
          <p:cNvSpPr txBox="1"/>
          <p:nvPr/>
        </p:nvSpPr>
        <p:spPr>
          <a:xfrm>
            <a:off x="296261" y="1192696"/>
            <a:ext cx="8551477" cy="518638"/>
          </a:xfrm>
          <a:prstGeom prst="rect">
            <a:avLst/>
          </a:prstGeom>
          <a:noFill/>
          <a:ln>
            <a:noFill/>
          </a:ln>
        </p:spPr>
        <p:txBody>
          <a:bodyPr spcFirstLastPara="1" wrap="square" lIns="91425" tIns="45700" rIns="91425" bIns="45700" anchor="t" anchorCtr="0">
            <a:spAutoFit/>
          </a:bodyPr>
          <a:lstStyle/>
          <a:p>
            <a:pPr marL="0" marR="0" lvl="0" indent="0" algn="ctr" rtl="0">
              <a:spcBef>
                <a:spcPct val="0"/>
              </a:spcBef>
              <a:spcAft>
                <a:spcPct val="0"/>
              </a:spcAft>
              <a:buNone/>
              <a:defRPr b="0" i="0"/>
            </a:pPr>
            <a:r>
              <a:rPr lang="1106" sz="2800" b="1" u="sng">
                <a:solidFill>
                  <a:schemeClr val="dk1"/>
                </a:solidFill>
                <a:latin typeface="Courier New"/>
                <a:ea typeface="Courier New"/>
                <a:cs typeface="Courier New"/>
                <a:sym typeface="Courier New"/>
              </a:rPr>
              <a:t>Beth yw eich barn chi?</a:t>
            </a:r>
            <a:endParaRPr/>
          </a:p>
        </p:txBody>
      </p:sp>
      <p:sp>
        <p:nvSpPr>
          <p:cNvPr id="168" name="Google Shape;168;p10"/>
          <p:cNvSpPr txBox="1"/>
          <p:nvPr/>
        </p:nvSpPr>
        <p:spPr>
          <a:xfrm>
            <a:off x="450573" y="1923439"/>
            <a:ext cx="4197627" cy="3932944"/>
          </a:xfrm>
          <a:prstGeom prst="rect">
            <a:avLst/>
          </a:prstGeom>
          <a:noFill/>
          <a:ln>
            <a:noFill/>
          </a:ln>
        </p:spPr>
        <p:txBody>
          <a:bodyPr spcFirstLastPara="1" wrap="square" lIns="91425" tIns="45700" rIns="91425" bIns="45700" anchor="t" anchorCtr="0">
            <a:normAutofit fontScale="85000" lnSpcReduction="20000"/>
          </a:bodyPr>
          <a:lstStyle/>
          <a:p>
            <a:pPr marL="342900" marR="0" lvl="0" indent="-342900" algn="l" rtl="0">
              <a:lnSpc>
                <a:spcPct val="90000"/>
              </a:lnSpc>
              <a:spcBef>
                <a:spcPct val="0"/>
              </a:spcBef>
              <a:spcAft>
                <a:spcPct val="0"/>
              </a:spcAft>
              <a:buClr>
                <a:schemeClr val="dk1"/>
              </a:buClr>
              <a:buSzTx/>
              <a:buFont typeface="Calibri"/>
              <a:buAutoNum type="arabicPeriod"/>
              <a:defRPr b="0" i="0"/>
            </a:pPr>
            <a:r>
              <a:rPr lang="1106" sz="2400" dirty="0">
                <a:solidFill>
                  <a:schemeClr val="dk1"/>
                </a:solidFill>
                <a:latin typeface="Consolas"/>
                <a:ea typeface="Consolas"/>
                <a:cs typeface="Consolas"/>
                <a:sym typeface="Consolas"/>
              </a:rPr>
              <a:t>A ddylai eich ymddygiad a'ch postiadau ar-lein gael effaith ar eich bywyd go iawn? </a:t>
            </a:r>
            <a:endParaRPr dirty="0"/>
          </a:p>
          <a:p>
            <a:pPr marL="342900" marR="0" lvl="0" indent="-213359" algn="l" rtl="0">
              <a:lnSpc>
                <a:spcPct val="90000"/>
              </a:lnSpc>
              <a:spcBef>
                <a:spcPts val="1000"/>
              </a:spcBef>
              <a:spcAft>
                <a:spcPct val="0"/>
              </a:spcAft>
              <a:buClr>
                <a:schemeClr val="dk1"/>
              </a:buClr>
              <a:buSzTx/>
              <a:buFont typeface="Calibri"/>
              <a:buNone/>
            </a:pPr>
            <a:endParaRPr sz="2400" dirty="0">
              <a:solidFill>
                <a:schemeClr val="dk1"/>
              </a:solidFill>
              <a:latin typeface="Consolas"/>
              <a:ea typeface="Consolas"/>
              <a:cs typeface="Consolas"/>
              <a:sym typeface="Consolas"/>
            </a:endParaRPr>
          </a:p>
          <a:p>
            <a:pPr marR="0" lvl="0" algn="l" rtl="0">
              <a:lnSpc>
                <a:spcPct val="90000"/>
              </a:lnSpc>
              <a:spcBef>
                <a:spcPts val="1000"/>
              </a:spcBef>
              <a:spcAft>
                <a:spcPct val="0"/>
              </a:spcAft>
              <a:buClr>
                <a:schemeClr val="dk1"/>
              </a:buClr>
              <a:buSzTx/>
              <a:defRPr b="0" i="0"/>
            </a:pPr>
            <a:r>
              <a:rPr lang="en-GB" sz="2400" dirty="0">
                <a:solidFill>
                  <a:schemeClr val="dk1"/>
                </a:solidFill>
                <a:latin typeface="Consolas"/>
                <a:ea typeface="Consolas"/>
                <a:cs typeface="Consolas"/>
                <a:sym typeface="Consolas"/>
              </a:rPr>
              <a:t>2. </a:t>
            </a:r>
            <a:r>
              <a:rPr lang="1106" sz="2400" dirty="0">
                <a:solidFill>
                  <a:schemeClr val="dk1"/>
                </a:solidFill>
                <a:latin typeface="Consolas"/>
                <a:ea typeface="Consolas"/>
                <a:cs typeface="Consolas"/>
                <a:sym typeface="Consolas"/>
              </a:rPr>
              <a:t>A yw'n iawn y gall cyflogwyr wneud dadansoddiad ôl troed digidol ohonoch chi cyn iddyn nhw eich cyflogi?</a:t>
            </a:r>
            <a:endParaRPr dirty="0"/>
          </a:p>
          <a:p>
            <a:pPr marL="342900" marR="0" lvl="0" indent="-213359" algn="l" rtl="0">
              <a:lnSpc>
                <a:spcPct val="90000"/>
              </a:lnSpc>
              <a:spcBef>
                <a:spcPts val="1000"/>
              </a:spcBef>
              <a:spcAft>
                <a:spcPct val="0"/>
              </a:spcAft>
              <a:buClr>
                <a:schemeClr val="dk1"/>
              </a:buClr>
              <a:buSzTx/>
              <a:buFont typeface="Calibri"/>
              <a:buNone/>
            </a:pPr>
            <a:endParaRPr sz="2400" dirty="0">
              <a:solidFill>
                <a:schemeClr val="dk1"/>
              </a:solidFill>
              <a:latin typeface="Consolas"/>
              <a:ea typeface="Consolas"/>
              <a:cs typeface="Consolas"/>
              <a:sym typeface="Consolas"/>
            </a:endParaRPr>
          </a:p>
          <a:p>
            <a:pPr marR="0" lvl="0" algn="l" rtl="0">
              <a:lnSpc>
                <a:spcPct val="90000"/>
              </a:lnSpc>
              <a:spcBef>
                <a:spcPts val="1000"/>
              </a:spcBef>
              <a:spcAft>
                <a:spcPct val="0"/>
              </a:spcAft>
              <a:buClr>
                <a:schemeClr val="dk1"/>
              </a:buClr>
              <a:buSzTx/>
              <a:defRPr b="0" i="0"/>
            </a:pPr>
            <a:r>
              <a:rPr lang="en-GB" sz="2400" dirty="0">
                <a:solidFill>
                  <a:schemeClr val="dk1"/>
                </a:solidFill>
                <a:latin typeface="Consolas"/>
                <a:ea typeface="Consolas"/>
                <a:cs typeface="Consolas"/>
                <a:sym typeface="Consolas"/>
              </a:rPr>
              <a:t>3. </a:t>
            </a:r>
            <a:r>
              <a:rPr lang="1106" sz="2400" dirty="0">
                <a:solidFill>
                  <a:schemeClr val="dk1"/>
                </a:solidFill>
                <a:latin typeface="Consolas"/>
                <a:ea typeface="Consolas"/>
                <a:cs typeface="Consolas"/>
                <a:sym typeface="Consolas"/>
              </a:rPr>
              <a:t>A yw'n dderbyniol i gyflogwyr ddiswyddo rhywun am rywbeth maen nhw wedi'i ddweud ar-lein?</a:t>
            </a:r>
            <a:endParaRPr dirty="0"/>
          </a:p>
        </p:txBody>
      </p:sp>
      <p:sp>
        <p:nvSpPr>
          <p:cNvPr id="169" name="Google Shape;169;p10"/>
          <p:cNvSpPr txBox="1"/>
          <p:nvPr/>
        </p:nvSpPr>
        <p:spPr>
          <a:xfrm>
            <a:off x="4839722" y="1788529"/>
            <a:ext cx="3953730" cy="4759594"/>
          </a:xfrm>
          <a:prstGeom prst="rect">
            <a:avLst/>
          </a:prstGeom>
          <a:noFill/>
          <a:ln>
            <a:noFill/>
          </a:ln>
        </p:spPr>
        <p:txBody>
          <a:bodyPr spcFirstLastPara="1" wrap="square" lIns="91425" tIns="45700" rIns="91425" bIns="45700" anchor="t" anchorCtr="0">
            <a:spAutoFit/>
          </a:bodyPr>
          <a:lstStyle/>
          <a:p>
            <a:pPr marL="0" marR="0" lvl="0" indent="0" algn="ctr" rtl="0">
              <a:spcBef>
                <a:spcPct val="0"/>
              </a:spcBef>
              <a:spcAft>
                <a:spcPct val="0"/>
              </a:spcAft>
              <a:buNone/>
              <a:defRPr b="0" i="0"/>
            </a:pPr>
            <a:r>
              <a:rPr lang="1106" sz="1800" b="1" u="sng" dirty="0">
                <a:solidFill>
                  <a:srgbClr val="548135"/>
                </a:solidFill>
                <a:latin typeface="Consolas"/>
                <a:ea typeface="Consolas"/>
                <a:cs typeface="Consolas"/>
                <a:sym typeface="Consolas"/>
              </a:rPr>
              <a:t>Meini Prawf Llwyddiant:</a:t>
            </a:r>
            <a:endParaRPr dirty="0"/>
          </a:p>
          <a:p>
            <a:pPr marL="0" marR="0" lvl="0" indent="0" algn="ctr" rtl="0">
              <a:spcBef>
                <a:spcPct val="0"/>
              </a:spcBef>
              <a:spcAft>
                <a:spcPct val="0"/>
              </a:spcAft>
              <a:buNone/>
            </a:pPr>
            <a:endParaRPr sz="1800" b="1" dirty="0">
              <a:solidFill>
                <a:srgbClr val="548135"/>
              </a:solidFill>
              <a:latin typeface="Consolas"/>
              <a:ea typeface="Consolas"/>
              <a:cs typeface="Consolas"/>
              <a:sym typeface="Consolas"/>
            </a:endParaRPr>
          </a:p>
          <a:p>
            <a:pPr marL="0" marR="0" lvl="0" indent="0" algn="ctr" rtl="0">
              <a:spcBef>
                <a:spcPct val="0"/>
              </a:spcBef>
              <a:spcAft>
                <a:spcPct val="0"/>
              </a:spcAft>
              <a:buNone/>
              <a:defRPr b="0" i="0"/>
            </a:pPr>
            <a:r>
              <a:rPr lang="1106" sz="1800" b="1" dirty="0">
                <a:solidFill>
                  <a:srgbClr val="548135"/>
                </a:solidFill>
                <a:latin typeface="Consolas"/>
                <a:ea typeface="Consolas"/>
                <a:cs typeface="Consolas"/>
                <a:sym typeface="Consolas"/>
              </a:rPr>
              <a:t>Ysgrifennwch mewn brawddeg lawn a chyflawn gan ddefnyddio geiriad y cwestiwn yn eich ateb. </a:t>
            </a:r>
            <a:endParaRPr dirty="0"/>
          </a:p>
          <a:p>
            <a:pPr marL="0" marR="0" lvl="0" indent="0" algn="ctr" rtl="0">
              <a:spcBef>
                <a:spcPct val="0"/>
              </a:spcBef>
              <a:spcAft>
                <a:spcPct val="0"/>
              </a:spcAft>
              <a:buNone/>
            </a:pPr>
            <a:endParaRPr sz="1800" b="1" dirty="0">
              <a:solidFill>
                <a:srgbClr val="548135"/>
              </a:solidFill>
              <a:latin typeface="Consolas"/>
              <a:ea typeface="Consolas"/>
              <a:cs typeface="Consolas"/>
              <a:sym typeface="Consolas"/>
            </a:endParaRPr>
          </a:p>
          <a:p>
            <a:pPr marL="0" marR="0" lvl="0" indent="0" algn="ctr" rtl="0">
              <a:spcBef>
                <a:spcPct val="0"/>
              </a:spcBef>
              <a:spcAft>
                <a:spcPct val="0"/>
              </a:spcAft>
              <a:buNone/>
            </a:pPr>
            <a:endParaRPr sz="1800" b="1" dirty="0">
              <a:solidFill>
                <a:srgbClr val="548135"/>
              </a:solidFill>
              <a:latin typeface="Consolas"/>
              <a:ea typeface="Consolas"/>
              <a:cs typeface="Consolas"/>
              <a:sym typeface="Consolas"/>
            </a:endParaRPr>
          </a:p>
          <a:p>
            <a:pPr marL="0" marR="0" lvl="0" indent="0" algn="ctr" rtl="0">
              <a:spcBef>
                <a:spcPct val="0"/>
              </a:spcBef>
              <a:spcAft>
                <a:spcPct val="0"/>
              </a:spcAft>
              <a:buNone/>
              <a:defRPr b="0" i="0"/>
            </a:pPr>
            <a:r>
              <a:rPr lang="1106" sz="1800" b="1" dirty="0">
                <a:solidFill>
                  <a:srgbClr val="548135"/>
                </a:solidFill>
                <a:latin typeface="Consolas"/>
                <a:ea typeface="Consolas"/>
                <a:cs typeface="Consolas"/>
                <a:sym typeface="Consolas"/>
              </a:rPr>
              <a:t>Rhowch ddwy ochr y ddadl a rhowch gasgliad ar gyfer pob cwestiwn.</a:t>
            </a:r>
            <a:endParaRPr dirty="0"/>
          </a:p>
          <a:p>
            <a:pPr marL="0" marR="0" lvl="0" indent="0" algn="ctr" rtl="0">
              <a:spcBef>
                <a:spcPct val="0"/>
              </a:spcBef>
              <a:spcAft>
                <a:spcPct val="0"/>
              </a:spcAft>
              <a:buNone/>
            </a:pPr>
            <a:endParaRPr sz="1800" b="1" dirty="0">
              <a:solidFill>
                <a:srgbClr val="548135"/>
              </a:solidFill>
              <a:latin typeface="Consolas"/>
              <a:ea typeface="Consolas"/>
              <a:cs typeface="Consolas"/>
              <a:sym typeface="Consolas"/>
            </a:endParaRPr>
          </a:p>
          <a:p>
            <a:pPr marL="0" marR="0" lvl="0" indent="0" algn="ctr" rtl="0">
              <a:spcBef>
                <a:spcPct val="0"/>
              </a:spcBef>
              <a:spcAft>
                <a:spcPct val="0"/>
              </a:spcAft>
              <a:buNone/>
              <a:defRPr b="0" i="0"/>
            </a:pPr>
            <a:r>
              <a:rPr lang="1106" sz="1800" b="1" dirty="0">
                <a:solidFill>
                  <a:srgbClr val="548135"/>
                </a:solidFill>
                <a:latin typeface="Consolas"/>
                <a:ea typeface="Consolas"/>
                <a:cs typeface="Consolas"/>
                <a:sym typeface="Consolas"/>
              </a:rPr>
              <a:t>Esboniwch eich hun mor llawn â phosibl, gan ddefnyddio enghreifftiau lle bo hynny'n briodol. </a:t>
            </a:r>
            <a:endParaRPr dirty="0"/>
          </a:p>
          <a:p>
            <a:pPr marL="0" marR="0" lvl="0" indent="0" algn="ctr" rtl="0">
              <a:spcBef>
                <a:spcPct val="0"/>
              </a:spcBef>
              <a:spcAft>
                <a:spcPct val="0"/>
              </a:spcAft>
              <a:buNone/>
            </a:pPr>
            <a:endParaRPr sz="1800" b="1" dirty="0">
              <a:solidFill>
                <a:srgbClr val="548135"/>
              </a:solidFill>
              <a:latin typeface="Consolas"/>
              <a:ea typeface="Consolas"/>
              <a:cs typeface="Consolas"/>
              <a:sym typeface="Consolas"/>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3"/>
        <p:cNvGrpSpPr/>
        <p:nvPr/>
      </p:nvGrpSpPr>
      <p:grpSpPr>
        <a:xfrm>
          <a:off x="0" y="0"/>
          <a:ext cx="0" cy="0"/>
          <a:chOff x="0" y="0"/>
          <a:chExt cx="0" cy="0"/>
        </a:xfrm>
      </p:grpSpPr>
      <p:pic>
        <p:nvPicPr>
          <p:cNvPr id="174" name="Google Shape;174;p11" descr="Image result for blank pop up"/>
          <p:cNvPicPr preferRelativeResize="0"/>
          <p:nvPr/>
        </p:nvPicPr>
        <p:blipFill>
          <a:blip r:embed="rId4">
            <a:alphaModFix/>
          </a:blip>
          <a:stretch>
            <a:fillRect/>
          </a:stretch>
        </p:blipFill>
        <p:spPr>
          <a:xfrm>
            <a:off x="166479" y="317018"/>
            <a:ext cx="8818495" cy="6192819"/>
          </a:xfrm>
          <a:prstGeom prst="rect">
            <a:avLst/>
          </a:prstGeom>
          <a:noFill/>
          <a:ln>
            <a:noFill/>
          </a:ln>
        </p:spPr>
      </p:pic>
      <p:sp>
        <p:nvSpPr>
          <p:cNvPr id="175" name="Google Shape;175;p11"/>
          <p:cNvSpPr txBox="1"/>
          <p:nvPr/>
        </p:nvSpPr>
        <p:spPr>
          <a:xfrm>
            <a:off x="296261" y="1192696"/>
            <a:ext cx="8551477" cy="518638"/>
          </a:xfrm>
          <a:prstGeom prst="rect">
            <a:avLst/>
          </a:prstGeom>
          <a:noFill/>
          <a:ln>
            <a:noFill/>
          </a:ln>
        </p:spPr>
        <p:txBody>
          <a:bodyPr spcFirstLastPara="1" wrap="square" lIns="91425" tIns="45700" rIns="91425" bIns="45700" anchor="t" anchorCtr="0">
            <a:spAutoFit/>
          </a:bodyPr>
          <a:lstStyle/>
          <a:p>
            <a:pPr marL="0" marR="0" lvl="0" indent="0" algn="ctr" rtl="0">
              <a:spcBef>
                <a:spcPct val="0"/>
              </a:spcBef>
              <a:spcAft>
                <a:spcPct val="0"/>
              </a:spcAft>
              <a:buNone/>
              <a:defRPr b="0" i="0"/>
            </a:pPr>
            <a:r>
              <a:rPr lang="1106" sz="2800" b="1" u="sng">
                <a:solidFill>
                  <a:schemeClr val="dk1"/>
                </a:solidFill>
                <a:latin typeface="Courier New"/>
                <a:ea typeface="Courier New"/>
                <a:cs typeface="Courier New"/>
                <a:sym typeface="Courier New"/>
              </a:rPr>
              <a:t>Y Cyfryngau Cymdeithasol - I gloi</a:t>
            </a:r>
            <a:endParaRPr/>
          </a:p>
        </p:txBody>
      </p:sp>
      <p:pic>
        <p:nvPicPr>
          <p:cNvPr id="176" name="Google Shape;176;p11"/>
          <p:cNvPicPr preferRelativeResize="0"/>
          <p:nvPr/>
        </p:nvPicPr>
        <p:blipFill>
          <a:blip r:embed="rId5">
            <a:alphaModFix/>
          </a:blip>
          <a:srcRect l="11159" t="16678" r="28985" b="8948"/>
          <a:stretch>
            <a:fillRect/>
          </a:stretch>
        </p:blipFill>
        <p:spPr>
          <a:xfrm>
            <a:off x="424069" y="1861689"/>
            <a:ext cx="5947392" cy="4154797"/>
          </a:xfrm>
          <a:prstGeom prst="rect">
            <a:avLst/>
          </a:prstGeom>
          <a:noFill/>
          <a:ln>
            <a:noFill/>
          </a:ln>
        </p:spPr>
      </p:pic>
      <p:sp>
        <p:nvSpPr>
          <p:cNvPr id="177" name="Google Shape;177;p11"/>
          <p:cNvSpPr txBox="1"/>
          <p:nvPr/>
        </p:nvSpPr>
        <p:spPr>
          <a:xfrm>
            <a:off x="6444347" y="1861689"/>
            <a:ext cx="2472678" cy="4240917"/>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defRPr b="0" i="0"/>
            </a:pPr>
            <a:r>
              <a:rPr lang="1106" sz="1600" b="1" dirty="0">
                <a:solidFill>
                  <a:schemeClr val="dk1"/>
                </a:solidFill>
                <a:latin typeface="Arial"/>
                <a:ea typeface="Arial"/>
                <a:cs typeface="Arial"/>
                <a:sym typeface="Arial"/>
              </a:rPr>
              <a:t>Instagram: </a:t>
            </a:r>
            <a:r>
              <a:rPr lang="1106" sz="1600" b="0" dirty="0">
                <a:solidFill>
                  <a:schemeClr val="dk1"/>
                </a:solidFill>
                <a:latin typeface="Arial"/>
                <a:ea typeface="Arial"/>
                <a:cs typeface="Arial"/>
                <a:sym typeface="Arial"/>
              </a:rPr>
              <a:t>Tynnwch lun i gynrychioli'r hyn rydych chi wedi'i ddysgu yn y cyfnod dysgu hwn.</a:t>
            </a:r>
            <a:endParaRPr dirty="0"/>
          </a:p>
          <a:p>
            <a:pPr marL="0" marR="0" lvl="0" indent="0" algn="l" rtl="0">
              <a:spcBef>
                <a:spcPct val="0"/>
              </a:spcBef>
              <a:spcAft>
                <a:spcPct val="0"/>
              </a:spcAft>
              <a:buNone/>
            </a:pPr>
            <a:endParaRPr sz="1600" dirty="0">
              <a:solidFill>
                <a:schemeClr val="dk1"/>
              </a:solidFill>
              <a:latin typeface="Arial"/>
              <a:ea typeface="Arial"/>
              <a:cs typeface="Arial"/>
              <a:sym typeface="Arial"/>
            </a:endParaRPr>
          </a:p>
          <a:p>
            <a:pPr marL="0" marR="0" lvl="0" indent="0" algn="l" rtl="0">
              <a:spcBef>
                <a:spcPct val="0"/>
              </a:spcBef>
              <a:spcAft>
                <a:spcPct val="0"/>
              </a:spcAft>
              <a:buNone/>
              <a:defRPr b="0" i="0"/>
            </a:pPr>
            <a:r>
              <a:rPr lang="1106" sz="1600" b="1" dirty="0">
                <a:solidFill>
                  <a:schemeClr val="dk1"/>
                </a:solidFill>
                <a:latin typeface="Arial"/>
                <a:ea typeface="Arial"/>
                <a:cs typeface="Arial"/>
                <a:sym typeface="Arial"/>
              </a:rPr>
              <a:t>Twitter:</a:t>
            </a:r>
            <a:r>
              <a:rPr lang="1106" sz="1600" b="0" dirty="0">
                <a:solidFill>
                  <a:schemeClr val="dk1"/>
                </a:solidFill>
                <a:latin typeface="Arial"/>
                <a:ea typeface="Arial"/>
                <a:cs typeface="Arial"/>
                <a:sym typeface="Arial"/>
              </a:rPr>
              <a:t> Ysgrifennwch neges drydar am y cyfnod dysgu. Gall fod yn uchafswm o 140 o nodau (llythrennau, bylchau a symbolau) ac mae'n rhaid iddi gynnwys 1 hashnod (#)</a:t>
            </a:r>
            <a:endParaRPr dirty="0"/>
          </a:p>
          <a:p>
            <a:pPr marL="0" marR="0" lvl="0" indent="0" algn="l" rtl="0">
              <a:spcBef>
                <a:spcPct val="0"/>
              </a:spcBef>
              <a:spcAft>
                <a:spcPct val="0"/>
              </a:spcAft>
              <a:buNone/>
            </a:pPr>
            <a:endParaRPr sz="1600" dirty="0">
              <a:solidFill>
                <a:schemeClr val="dk1"/>
              </a:solidFill>
              <a:latin typeface="Arial"/>
              <a:ea typeface="Arial"/>
              <a:cs typeface="Arial"/>
              <a:sym typeface="Arial"/>
            </a:endParaRPr>
          </a:p>
          <a:p>
            <a:pPr marL="0" marR="0" lvl="0" indent="0" algn="l" rtl="0">
              <a:spcBef>
                <a:spcPct val="0"/>
              </a:spcBef>
              <a:spcAft>
                <a:spcPct val="0"/>
              </a:spcAft>
              <a:buNone/>
              <a:defRPr b="0" i="0"/>
            </a:pPr>
            <a:r>
              <a:rPr lang="1106" sz="1600" b="1" dirty="0">
                <a:solidFill>
                  <a:schemeClr val="dk1"/>
                </a:solidFill>
                <a:latin typeface="Arial"/>
                <a:ea typeface="Arial"/>
                <a:cs typeface="Arial"/>
                <a:sym typeface="Arial"/>
              </a:rPr>
              <a:t>Facebook: </a:t>
            </a:r>
            <a:r>
              <a:rPr lang="1106" sz="1600" b="0" dirty="0">
                <a:solidFill>
                  <a:schemeClr val="dk1"/>
                </a:solidFill>
                <a:latin typeface="Arial"/>
                <a:ea typeface="Arial"/>
                <a:cs typeface="Arial"/>
                <a:sym typeface="Arial"/>
              </a:rPr>
              <a:t>Ysgrifennwch neges Facebook am y cam dysgu hwn. </a:t>
            </a:r>
            <a:endParaRPr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05;p3"/>
          <p:cNvPicPr preferRelativeResize="0"/>
          <p:nvPr/>
        </p:nvPicPr>
        <p:blipFill>
          <a:blip r:embed="rId2">
            <a:alphaModFix/>
          </a:blip>
          <a:srcRect l="34304" t="15964" r="35443" b="7749"/>
          <a:stretch>
            <a:fillRect/>
          </a:stretch>
        </p:blipFill>
        <p:spPr>
          <a:xfrm>
            <a:off x="515609" y="655735"/>
            <a:ext cx="3773587" cy="5377419"/>
          </a:xfrm>
          <a:prstGeom prst="rect">
            <a:avLst/>
          </a:prstGeom>
          <a:noFill/>
          <a:ln>
            <a:noFill/>
          </a:ln>
        </p:spPr>
      </p:pic>
      <p:pic>
        <p:nvPicPr>
          <p:cNvPr id="4" name="Google Shape;105;p3"/>
          <p:cNvPicPr preferRelativeResize="0"/>
          <p:nvPr/>
        </p:nvPicPr>
        <p:blipFill>
          <a:blip r:embed="rId2">
            <a:alphaModFix/>
          </a:blip>
          <a:srcRect l="34304" t="15964" r="35443" b="7749"/>
          <a:stretch>
            <a:fillRect/>
          </a:stretch>
        </p:blipFill>
        <p:spPr>
          <a:xfrm>
            <a:off x="4966632" y="655735"/>
            <a:ext cx="3773587" cy="5377419"/>
          </a:xfrm>
          <a:prstGeom prst="rect">
            <a:avLst/>
          </a:prstGeom>
          <a:noFill/>
          <a:ln>
            <a:noFill/>
          </a:ln>
        </p:spPr>
      </p:pic>
    </p:spTree>
    <p:extLst>
      <p:ext uri="{BB962C8B-B14F-4D97-AF65-F5344CB8AC3E}">
        <p14:creationId xmlns:p14="http://schemas.microsoft.com/office/powerpoint/2010/main" val="350997112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pic>
        <p:nvPicPr>
          <p:cNvPr id="96" name="Google Shape;96;p2" descr="Image result for blank pop up"/>
          <p:cNvPicPr preferRelativeResize="0"/>
          <p:nvPr/>
        </p:nvPicPr>
        <p:blipFill>
          <a:blip r:embed="rId4">
            <a:alphaModFix/>
          </a:blip>
          <a:stretch>
            <a:fillRect/>
          </a:stretch>
        </p:blipFill>
        <p:spPr>
          <a:xfrm>
            <a:off x="974862" y="396531"/>
            <a:ext cx="7718563" cy="5667375"/>
          </a:xfrm>
          <a:prstGeom prst="rect">
            <a:avLst/>
          </a:prstGeom>
          <a:noFill/>
          <a:ln>
            <a:noFill/>
          </a:ln>
        </p:spPr>
      </p:pic>
      <p:sp>
        <p:nvSpPr>
          <p:cNvPr id="97" name="Google Shape;97;p2"/>
          <p:cNvSpPr txBox="1"/>
          <p:nvPr/>
        </p:nvSpPr>
        <p:spPr>
          <a:xfrm>
            <a:off x="1092519" y="1192696"/>
            <a:ext cx="7422788" cy="518638"/>
          </a:xfrm>
          <a:prstGeom prst="rect">
            <a:avLst/>
          </a:prstGeom>
          <a:noFill/>
          <a:ln>
            <a:noFill/>
          </a:ln>
        </p:spPr>
        <p:txBody>
          <a:bodyPr spcFirstLastPara="1" wrap="square" lIns="91425" tIns="45700" rIns="91425" bIns="45700" anchor="t" anchorCtr="0">
            <a:spAutoFit/>
          </a:bodyPr>
          <a:lstStyle/>
          <a:p>
            <a:pPr marL="0" marR="0" lvl="0" indent="0" algn="ctr" rtl="0">
              <a:spcBef>
                <a:spcPct val="0"/>
              </a:spcBef>
              <a:spcAft>
                <a:spcPct val="0"/>
              </a:spcAft>
              <a:buNone/>
              <a:defRPr b="0" i="0"/>
            </a:pPr>
            <a:r>
              <a:rPr lang="1106" sz="2800" b="1" i="0" u="sng" strike="noStrike" cap="none">
                <a:solidFill>
                  <a:schemeClr val="dk1"/>
                </a:solidFill>
                <a:latin typeface="Courier New"/>
                <a:ea typeface="Courier New"/>
                <a:cs typeface="Courier New"/>
                <a:sym typeface="Courier New"/>
              </a:rPr>
              <a:t>Canlyniadau Ymddygiad Ar-lein</a:t>
            </a:r>
            <a:endParaRPr/>
          </a:p>
        </p:txBody>
      </p:sp>
      <p:sp>
        <p:nvSpPr>
          <p:cNvPr id="98" name="Google Shape;98;p2"/>
          <p:cNvSpPr txBox="1"/>
          <p:nvPr/>
        </p:nvSpPr>
        <p:spPr>
          <a:xfrm>
            <a:off x="1311965" y="1855304"/>
            <a:ext cx="6997871" cy="1555994"/>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defRPr b="0" i="0"/>
            </a:pPr>
            <a:r>
              <a:rPr lang="1106" sz="2400" b="1" i="0" u="none" strike="noStrike" cap="none">
                <a:solidFill>
                  <a:schemeClr val="dk1"/>
                </a:solidFill>
                <a:latin typeface="Courier New"/>
                <a:ea typeface="Courier New"/>
                <a:cs typeface="Courier New"/>
                <a:sym typeface="Courier New"/>
              </a:rPr>
              <a:t>Amcanion:</a:t>
            </a:r>
            <a:endParaRPr/>
          </a:p>
          <a:p>
            <a:pPr marL="1200150" marR="0" lvl="2" indent="-285750" algn="l" rtl="0">
              <a:spcBef>
                <a:spcPct val="0"/>
              </a:spcBef>
              <a:spcAft>
                <a:spcPct val="0"/>
              </a:spcAft>
              <a:buClr>
                <a:schemeClr val="dk1"/>
              </a:buClr>
              <a:buSzPts val="1800"/>
              <a:buFont typeface="Arial"/>
              <a:buChar char="•"/>
              <a:defRPr b="0" i="0"/>
            </a:pPr>
            <a:r>
              <a:rPr lang="1106" sz="1800" b="0" i="0" u="none" strike="noStrike" cap="none">
                <a:solidFill>
                  <a:schemeClr val="dk1"/>
                </a:solidFill>
                <a:latin typeface="Courier New"/>
                <a:ea typeface="Courier New"/>
                <a:cs typeface="Courier New"/>
                <a:sym typeface="Courier New"/>
              </a:rPr>
              <a:t>Meddwl am beth yw eich enw da ar-lein a sut y gall effeithio ar y byd go iawn.</a:t>
            </a:r>
            <a:endParaRPr/>
          </a:p>
          <a:p>
            <a:pPr marL="1200150" marR="0" lvl="2" indent="-285750" algn="l" rtl="0">
              <a:spcBef>
                <a:spcPct val="0"/>
              </a:spcBef>
              <a:spcAft>
                <a:spcPct val="0"/>
              </a:spcAft>
              <a:buClr>
                <a:schemeClr val="dk1"/>
              </a:buClr>
              <a:buSzPts val="1800"/>
              <a:buFont typeface="Arial"/>
              <a:buChar char="•"/>
              <a:defRPr b="0" i="0"/>
            </a:pPr>
            <a:r>
              <a:rPr lang="1106" sz="1800" b="0" i="0" u="none" strike="noStrike" cap="none">
                <a:solidFill>
                  <a:schemeClr val="dk1"/>
                </a:solidFill>
                <a:latin typeface="Courier New"/>
                <a:ea typeface="Courier New"/>
                <a:cs typeface="Courier New"/>
                <a:sym typeface="Courier New"/>
              </a:rPr>
              <a:t>Ystyried beth yw canlyniadau ymddygiad ar-lein amhriodol. </a:t>
            </a:r>
            <a:endParaRPr/>
          </a:p>
        </p:txBody>
      </p:sp>
      <p:sp>
        <p:nvSpPr>
          <p:cNvPr id="99" name="Google Shape;99;p2"/>
          <p:cNvSpPr txBox="1"/>
          <p:nvPr/>
        </p:nvSpPr>
        <p:spPr>
          <a:xfrm>
            <a:off x="1311965" y="3947368"/>
            <a:ext cx="6997871" cy="1555994"/>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defRPr b="0" i="0"/>
            </a:pPr>
            <a:r>
              <a:rPr lang="1106" sz="2400" b="1">
                <a:solidFill>
                  <a:schemeClr val="dk1"/>
                </a:solidFill>
                <a:latin typeface="Courier New"/>
                <a:ea typeface="Courier New"/>
                <a:cs typeface="Courier New"/>
                <a:sym typeface="Courier New"/>
              </a:rPr>
              <a:t>Dechrau:</a:t>
            </a:r>
            <a:endParaRPr/>
          </a:p>
          <a:p>
            <a:pPr marL="1200150" marR="0" lvl="2" indent="-285750" algn="l" rtl="0">
              <a:spcBef>
                <a:spcPct val="0"/>
              </a:spcBef>
              <a:spcAft>
                <a:spcPct val="0"/>
              </a:spcAft>
              <a:buClr>
                <a:schemeClr val="dk1"/>
              </a:buClr>
              <a:buSzPts val="1800"/>
              <a:buFont typeface="Arial"/>
              <a:buChar char="•"/>
              <a:defRPr b="0" i="0"/>
            </a:pPr>
            <a:r>
              <a:rPr lang="1106" sz="1800" b="0" i="0" u="none" strike="noStrike" cap="none">
                <a:solidFill>
                  <a:schemeClr val="dk1"/>
                </a:solidFill>
                <a:latin typeface="Courier New"/>
                <a:ea typeface="Courier New"/>
                <a:cs typeface="Courier New"/>
                <a:sym typeface="Courier New"/>
              </a:rPr>
              <a:t>Ar gyfer pob un o'r negeseuon trydar ar y dudalen, nodwch beth yw eich argraff gyntaf o bob un o'r bobl oedd wedi anfon y negeseuon trydar hynny.  </a:t>
            </a:r>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3"/>
          <p:cNvPicPr preferRelativeResize="0"/>
          <p:nvPr/>
        </p:nvPicPr>
        <p:blipFill>
          <a:blip r:embed="rId3">
            <a:alphaModFix/>
          </a:blip>
          <a:srcRect l="34304" t="15964" r="35443" b="7749"/>
          <a:stretch>
            <a:fillRect/>
          </a:stretch>
        </p:blipFill>
        <p:spPr>
          <a:xfrm>
            <a:off x="2118166" y="137261"/>
            <a:ext cx="4641450" cy="6583478"/>
          </a:xfrm>
          <a:prstGeom prst="rect">
            <a:avLst/>
          </a:prstGeom>
          <a:noFill/>
          <a:ln>
            <a:noFill/>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4"/>
          <p:cNvSpPr txBox="1">
            <a:spLocks noGrp="1"/>
          </p:cNvSpPr>
          <p:nvPr>
            <p:ph type="title"/>
          </p:nvPr>
        </p:nvSpPr>
        <p:spPr>
          <a:xfrm>
            <a:off x="628650" y="466727"/>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ct val="0"/>
              </a:spcBef>
              <a:spcAft>
                <a:spcPct val="0"/>
              </a:spcAft>
              <a:buClr>
                <a:schemeClr val="dk1"/>
              </a:buClr>
              <a:buSzPts val="2800"/>
              <a:buFont typeface="Calibri"/>
              <a:buNone/>
              <a:defRPr b="0" i="0"/>
            </a:pPr>
            <a:r>
              <a:rPr lang="1106" sz="2800"/>
              <a:t>Beth mae'r term 'ôl troed digidol' yn ei olygu? </a:t>
            </a:r>
            <a:r>
              <a:rPr lang="1106" sz="2800" b="0" i="0">
                <a:solidFill>
                  <a:srgbClr val="FF0000"/>
                </a:solidFill>
              </a:rPr>
              <a:t> </a:t>
            </a:r>
            <a:br>
              <a:rPr lang="1106" sz="2800"/>
            </a:br>
            <a:r>
              <a:rPr lang="1106" sz="2800"/>
              <a:t>Allwch chi roi unrhyw enghreifftiau? </a:t>
            </a:r>
            <a:endParaRPr sz="2800"/>
          </a:p>
        </p:txBody>
      </p:sp>
      <p:sp>
        <p:nvSpPr>
          <p:cNvPr id="111" name="Google Shape;111;p4"/>
          <p:cNvSpPr txBox="1">
            <a:spLocks noGrp="1"/>
          </p:cNvSpPr>
          <p:nvPr>
            <p:ph type="body" idx="1"/>
          </p:nvPr>
        </p:nvSpPr>
        <p:spPr>
          <a:xfrm>
            <a:off x="457200" y="1927373"/>
            <a:ext cx="8229600" cy="4525963"/>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ct val="0"/>
              </a:spcBef>
              <a:spcAft>
                <a:spcPct val="0"/>
              </a:spcAft>
              <a:buClr>
                <a:schemeClr val="dk1"/>
              </a:buClr>
              <a:buSzPts val="2800"/>
              <a:buNone/>
            </a:pPr>
            <a:endParaRPr/>
          </a:p>
          <a:p>
            <a:pPr marL="228600" lvl="0" indent="-228600" algn="l" rtl="0">
              <a:lnSpc>
                <a:spcPct val="90000"/>
              </a:lnSpc>
              <a:spcBef>
                <a:spcPts val="1000"/>
              </a:spcBef>
              <a:spcAft>
                <a:spcPct val="0"/>
              </a:spcAft>
              <a:buClr>
                <a:schemeClr val="dk1"/>
              </a:buClr>
              <a:buSzPts val="2800"/>
              <a:buChar char="•"/>
              <a:defRPr b="0" i="0"/>
            </a:pPr>
            <a:r>
              <a:rPr lang="1106"/>
              <a:t>Meddyliwch</a:t>
            </a:r>
            <a:endParaRPr/>
          </a:p>
          <a:p>
            <a:pPr marL="228600" lvl="0" indent="-50800" algn="l" rtl="0">
              <a:lnSpc>
                <a:spcPct val="90000"/>
              </a:lnSpc>
              <a:spcBef>
                <a:spcPts val="1000"/>
              </a:spcBef>
              <a:spcAft>
                <a:spcPct val="0"/>
              </a:spcAft>
              <a:buClr>
                <a:schemeClr val="dk1"/>
              </a:buClr>
              <a:buSzPts val="2800"/>
              <a:buNone/>
            </a:pPr>
            <a:endParaRPr/>
          </a:p>
          <a:p>
            <a:pPr marL="228600" lvl="0" indent="-228600" algn="l" rtl="0">
              <a:lnSpc>
                <a:spcPct val="90000"/>
              </a:lnSpc>
              <a:spcBef>
                <a:spcPts val="1000"/>
              </a:spcBef>
              <a:spcAft>
                <a:spcPct val="0"/>
              </a:spcAft>
              <a:buClr>
                <a:schemeClr val="dk1"/>
              </a:buClr>
              <a:buSzPts val="2800"/>
              <a:buChar char="•"/>
              <a:defRPr b="0" i="0"/>
            </a:pPr>
            <a:r>
              <a:rPr lang="1106"/>
              <a:t>Parwch </a:t>
            </a:r>
            <a:endParaRPr/>
          </a:p>
          <a:p>
            <a:pPr marL="228600" lvl="0" indent="-50800" algn="l" rtl="0">
              <a:lnSpc>
                <a:spcPct val="90000"/>
              </a:lnSpc>
              <a:spcBef>
                <a:spcPts val="1000"/>
              </a:spcBef>
              <a:spcAft>
                <a:spcPct val="0"/>
              </a:spcAft>
              <a:buClr>
                <a:schemeClr val="dk1"/>
              </a:buClr>
              <a:buSzPts val="2800"/>
              <a:buNone/>
            </a:pPr>
            <a:endParaRPr/>
          </a:p>
          <a:p>
            <a:pPr marL="228600" lvl="0" indent="-228600" algn="l" rtl="0">
              <a:lnSpc>
                <a:spcPct val="90000"/>
              </a:lnSpc>
              <a:spcBef>
                <a:spcPts val="1000"/>
              </a:spcBef>
              <a:spcAft>
                <a:spcPct val="0"/>
              </a:spcAft>
              <a:buClr>
                <a:schemeClr val="dk1"/>
              </a:buClr>
              <a:buSzPts val="2800"/>
              <a:buChar char="•"/>
              <a:defRPr b="0" i="0"/>
            </a:pPr>
            <a:r>
              <a:rPr lang="1106"/>
              <a:t>Rhannwch </a:t>
            </a:r>
            <a:endParaRPr/>
          </a:p>
        </p:txBody>
      </p:sp>
      <p:pic>
        <p:nvPicPr>
          <p:cNvPr id="112" name="Google Shape;112;p4"/>
          <p:cNvPicPr preferRelativeResize="0"/>
          <p:nvPr/>
        </p:nvPicPr>
        <p:blipFill>
          <a:blip r:embed="rId3">
            <a:alphaModFix/>
          </a:blip>
          <a:stretch>
            <a:fillRect/>
          </a:stretch>
        </p:blipFill>
        <p:spPr>
          <a:xfrm>
            <a:off x="2891011" y="2297738"/>
            <a:ext cx="1849388" cy="1430193"/>
          </a:xfrm>
          <a:prstGeom prst="rect">
            <a:avLst/>
          </a:prstGeom>
          <a:noFill/>
          <a:ln w="9525" cap="flat" cmpd="sng">
            <a:solidFill>
              <a:schemeClr val="dk1"/>
            </a:solidFill>
            <a:prstDash val="solid"/>
            <a:miter lim="800000"/>
            <a:headEnd type="none" w="sm" len="sm"/>
            <a:tailEnd type="none" w="sm" len="sm"/>
          </a:ln>
        </p:spPr>
      </p:pic>
      <p:pic>
        <p:nvPicPr>
          <p:cNvPr id="113" name="Google Shape;113;p4"/>
          <p:cNvPicPr preferRelativeResize="0"/>
          <p:nvPr/>
        </p:nvPicPr>
        <p:blipFill>
          <a:blip r:embed="rId4">
            <a:alphaModFix/>
          </a:blip>
          <a:stretch>
            <a:fillRect/>
          </a:stretch>
        </p:blipFill>
        <p:spPr>
          <a:xfrm>
            <a:off x="4427984" y="3080376"/>
            <a:ext cx="2246957" cy="1716776"/>
          </a:xfrm>
          <a:prstGeom prst="rect">
            <a:avLst/>
          </a:prstGeom>
          <a:noFill/>
          <a:ln w="9525" cap="flat" cmpd="sng">
            <a:solidFill>
              <a:schemeClr val="dk1"/>
            </a:solidFill>
            <a:prstDash val="solid"/>
            <a:miter lim="800000"/>
            <a:headEnd type="none" w="sm" len="sm"/>
            <a:tailEnd type="none" w="sm" len="sm"/>
          </a:ln>
        </p:spPr>
      </p:pic>
      <p:pic>
        <p:nvPicPr>
          <p:cNvPr id="114" name="Google Shape;114;p4"/>
          <p:cNvPicPr preferRelativeResize="0"/>
          <p:nvPr/>
        </p:nvPicPr>
        <p:blipFill>
          <a:blip r:embed="rId5">
            <a:alphaModFix/>
          </a:blip>
          <a:stretch>
            <a:fillRect/>
          </a:stretch>
        </p:blipFill>
        <p:spPr>
          <a:xfrm>
            <a:off x="6068393" y="4633205"/>
            <a:ext cx="2752079" cy="2108163"/>
          </a:xfrm>
          <a:prstGeom prst="rect">
            <a:avLst/>
          </a:prstGeom>
          <a:noFill/>
          <a:ln w="9525" cap="flat" cmpd="sng">
            <a:solidFill>
              <a:schemeClr val="dk1"/>
            </a:solidFill>
            <a:prstDash val="solid"/>
            <a:miter lim="800000"/>
            <a:headEnd type="none" w="sm" len="sm"/>
            <a:tailEnd type="none" w="sm" len="sm"/>
          </a:ln>
        </p:spPr>
      </p:pic>
      <p:pic>
        <p:nvPicPr>
          <p:cNvPr id="115" name="Google Shape;115;p4" descr="https://openclipart.org/image/300px/svg_to_png/154849/foorprint-water.png"/>
          <p:cNvPicPr preferRelativeResize="0"/>
          <p:nvPr/>
        </p:nvPicPr>
        <p:blipFill>
          <a:blip r:embed="rId6">
            <a:alphaModFix/>
          </a:blip>
          <a:stretch>
            <a:fillRect/>
          </a:stretch>
        </p:blipFill>
        <p:spPr>
          <a:xfrm>
            <a:off x="7425017" y="252422"/>
            <a:ext cx="1261783" cy="2773837"/>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withEffect">
                                  <p:stCondLst>
                                    <p:cond delay="0"/>
                                  </p:stCondLst>
                                  <p:childTnLst>
                                    <p:set>
                                      <p:cBhvr>
                                        <p:cTn id="6" dur="1" fill="hold">
                                          <p:stCondLst>
                                            <p:cond delay="0"/>
                                          </p:stCondLst>
                                        </p:cTn>
                                        <p:tgtEl>
                                          <p:spTgt spid="115"/>
                                        </p:tgtEl>
                                        <p:attrNameLst>
                                          <p:attrName>style.visibility</p:attrName>
                                        </p:attrNameLst>
                                      </p:cBhvr>
                                      <p:to>
                                        <p:strVal val="visible"/>
                                      </p:to>
                                    </p:set>
                                    <p:anim calcmode="lin" valueType="num">
                                      <p:cBhvr additive="base">
                                        <p:cTn id="7" dur="500"/>
                                        <p:tgtEl>
                                          <p:spTgt spid="1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9"/>
        <p:cNvGrpSpPr/>
        <p:nvPr/>
      </p:nvGrpSpPr>
      <p:grpSpPr>
        <a:xfrm>
          <a:off x="0" y="0"/>
          <a:ext cx="0" cy="0"/>
          <a:chOff x="0" y="0"/>
          <a:chExt cx="0" cy="0"/>
        </a:xfrm>
      </p:grpSpPr>
      <p:pic>
        <p:nvPicPr>
          <p:cNvPr id="120" name="Google Shape;120;p5" descr="Image result for blank pop up"/>
          <p:cNvPicPr preferRelativeResize="0"/>
          <p:nvPr/>
        </p:nvPicPr>
        <p:blipFill>
          <a:blip r:embed="rId4">
            <a:alphaModFix/>
          </a:blip>
          <a:stretch>
            <a:fillRect/>
          </a:stretch>
        </p:blipFill>
        <p:spPr>
          <a:xfrm>
            <a:off x="974862" y="396531"/>
            <a:ext cx="7718563" cy="5667375"/>
          </a:xfrm>
          <a:prstGeom prst="rect">
            <a:avLst/>
          </a:prstGeom>
          <a:noFill/>
          <a:ln>
            <a:noFill/>
          </a:ln>
        </p:spPr>
      </p:pic>
      <p:sp>
        <p:nvSpPr>
          <p:cNvPr id="121" name="Google Shape;121;p5"/>
          <p:cNvSpPr txBox="1"/>
          <p:nvPr/>
        </p:nvSpPr>
        <p:spPr>
          <a:xfrm>
            <a:off x="1092519" y="1192696"/>
            <a:ext cx="7422788" cy="518638"/>
          </a:xfrm>
          <a:prstGeom prst="rect">
            <a:avLst/>
          </a:prstGeom>
          <a:noFill/>
          <a:ln>
            <a:noFill/>
          </a:ln>
        </p:spPr>
        <p:txBody>
          <a:bodyPr spcFirstLastPara="1" wrap="square" lIns="91425" tIns="45700" rIns="91425" bIns="45700" anchor="t" anchorCtr="0">
            <a:spAutoFit/>
          </a:bodyPr>
          <a:lstStyle/>
          <a:p>
            <a:pPr marL="0" marR="0" lvl="0" indent="0" algn="ctr" rtl="0">
              <a:spcBef>
                <a:spcPct val="0"/>
              </a:spcBef>
              <a:spcAft>
                <a:spcPct val="0"/>
              </a:spcAft>
              <a:buNone/>
              <a:defRPr b="0" i="0"/>
            </a:pPr>
            <a:r>
              <a:rPr lang="1106" sz="2800" b="1" u="sng">
                <a:solidFill>
                  <a:schemeClr val="dk1"/>
                </a:solidFill>
                <a:latin typeface="Courier New"/>
                <a:ea typeface="Courier New"/>
                <a:cs typeface="Courier New"/>
                <a:sym typeface="Courier New"/>
              </a:rPr>
              <a:t>Ôl troed digidol</a:t>
            </a:r>
            <a:endParaRPr/>
          </a:p>
        </p:txBody>
      </p:sp>
      <p:sp>
        <p:nvSpPr>
          <p:cNvPr id="122" name="Google Shape;122;p5"/>
          <p:cNvSpPr txBox="1"/>
          <p:nvPr/>
        </p:nvSpPr>
        <p:spPr>
          <a:xfrm>
            <a:off x="1289651" y="2355213"/>
            <a:ext cx="5391588" cy="2766752"/>
          </a:xfrm>
          <a:prstGeom prst="rect">
            <a:avLst/>
          </a:prstGeom>
          <a:noFill/>
          <a:ln>
            <a:noFill/>
          </a:ln>
        </p:spPr>
        <p:txBody>
          <a:bodyPr spcFirstLastPara="1" wrap="square" lIns="91425" tIns="45700" rIns="91425" bIns="45700" anchor="t" anchorCtr="0">
            <a:normAutofit fontScale="87500" lnSpcReduction="10000"/>
          </a:bodyPr>
          <a:lstStyle/>
          <a:p>
            <a:pPr marL="0" marR="0" lvl="0" indent="0" algn="l" rtl="0">
              <a:lnSpc>
                <a:spcPct val="90000"/>
              </a:lnSpc>
              <a:spcBef>
                <a:spcPct val="0"/>
              </a:spcBef>
              <a:spcAft>
                <a:spcPct val="0"/>
              </a:spcAft>
              <a:buClr>
                <a:schemeClr val="dk1"/>
              </a:buClr>
              <a:buSzPts val="2400"/>
              <a:buFont typeface="Arial"/>
              <a:buNone/>
              <a:defRPr b="0" i="0"/>
            </a:pPr>
            <a:r>
              <a:rPr lang="1106" sz="2400">
                <a:solidFill>
                  <a:schemeClr val="dk1"/>
                </a:solidFill>
                <a:latin typeface="Courier New"/>
                <a:ea typeface="Courier New"/>
                <a:cs typeface="Courier New"/>
                <a:sym typeface="Courier New"/>
              </a:rPr>
              <a:t>Mae ôl troed digidol yn cael ei ddiffinio fel "y llwybr neu'r hanes sy'n cael ei adael ar ôl gan eich holl ryngweithiadau wrth ddefnyddio'r rhyngrwyd, e-bost, cyfryngau cymdeithasol, negeseuon testun, negeseuon gwib (IM) a hyd yn oed teledu ar alw. Mae'n aml yn gallu bod yn </a:t>
            </a:r>
            <a:r>
              <a:rPr lang="1106" sz="2400" u="sng">
                <a:solidFill>
                  <a:schemeClr val="dk1"/>
                </a:solidFill>
                <a:latin typeface="Courier New"/>
                <a:ea typeface="Courier New"/>
                <a:cs typeface="Courier New"/>
                <a:sym typeface="Courier New"/>
              </a:rPr>
              <a:t>barhaol. </a:t>
            </a:r>
            <a:endParaRPr/>
          </a:p>
        </p:txBody>
      </p:sp>
      <p:pic>
        <p:nvPicPr>
          <p:cNvPr id="123" name="Google Shape;123;p5" descr="https://openclipart.org/image/300px/svg_to_png/154849/foorprint-water.png"/>
          <p:cNvPicPr preferRelativeResize="0"/>
          <p:nvPr/>
        </p:nvPicPr>
        <p:blipFill>
          <a:blip r:embed="rId5">
            <a:alphaModFix/>
          </a:blip>
          <a:stretch>
            <a:fillRect/>
          </a:stretch>
        </p:blipFill>
        <p:spPr>
          <a:xfrm>
            <a:off x="6548717" y="1454306"/>
            <a:ext cx="1959179" cy="4306956"/>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withEffect">
                                  <p:stCondLst>
                                    <p:cond delay="0"/>
                                  </p:stCondLst>
                                  <p:childTnLst>
                                    <p:set>
                                      <p:cBhvr>
                                        <p:cTn id="6" dur="1" fill="hold">
                                          <p:stCondLst>
                                            <p:cond delay="0"/>
                                          </p:stCondLst>
                                        </p:cTn>
                                        <p:tgtEl>
                                          <p:spTgt spid="123"/>
                                        </p:tgtEl>
                                        <p:attrNameLst>
                                          <p:attrName>style.visibility</p:attrName>
                                        </p:attrNameLst>
                                      </p:cBhvr>
                                      <p:to>
                                        <p:strVal val="visible"/>
                                      </p:to>
                                    </p:set>
                                    <p:anim calcmode="lin" valueType="num">
                                      <p:cBhvr additive="base">
                                        <p:cTn id="7" dur="500"/>
                                        <p:tgtEl>
                                          <p:spTgt spid="123"/>
                                        </p:tgtEl>
                                        <p:attrNameLst>
                                          <p:attrName>ppt_y</p:attrName>
                                        </p:attrNameLst>
                                      </p:cBhvr>
                                      <p:tavLst>
                                        <p:tav tm="0">
                                          <p:val>
                                            <p:strVal val="#ppt_y+1"/>
                                          </p:val>
                                        </p:tav>
                                        <p:tav tm="100000">
                                          <p:val>
                                            <p:strVal val="#ppt_y"/>
                                          </p:val>
                                        </p:tav>
                                      </p:tavLst>
                                    </p:anim>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2">
                                            <p:txEl>
                                              <p:pRg st="0" end="0"/>
                                            </p:txEl>
                                          </p:spTgt>
                                        </p:tgtEl>
                                        <p:attrNameLst>
                                          <p:attrName>style.visibility</p:attrName>
                                        </p:attrNameLst>
                                      </p:cBhvr>
                                      <p:to>
                                        <p:strVal val="visible"/>
                                      </p:to>
                                    </p:set>
                                    <p:animEffect transition="in" filter="fade">
                                      <p:cBhvr>
                                        <p:cTn id="12" dur="500"/>
                                        <p:tgtEl>
                                          <p:spTgt spid="1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7"/>
        <p:cNvGrpSpPr/>
        <p:nvPr/>
      </p:nvGrpSpPr>
      <p:grpSpPr>
        <a:xfrm>
          <a:off x="0" y="0"/>
          <a:ext cx="0" cy="0"/>
          <a:chOff x="0" y="0"/>
          <a:chExt cx="0" cy="0"/>
        </a:xfrm>
      </p:grpSpPr>
      <p:pic>
        <p:nvPicPr>
          <p:cNvPr id="128" name="Google Shape;128;p6" descr="Image result for blank pop up"/>
          <p:cNvPicPr preferRelativeResize="0"/>
          <p:nvPr/>
        </p:nvPicPr>
        <p:blipFill>
          <a:blip r:embed="rId4">
            <a:alphaModFix/>
          </a:blip>
          <a:stretch>
            <a:fillRect/>
          </a:stretch>
        </p:blipFill>
        <p:spPr>
          <a:xfrm>
            <a:off x="974862" y="396531"/>
            <a:ext cx="7718563" cy="5667375"/>
          </a:xfrm>
          <a:prstGeom prst="rect">
            <a:avLst/>
          </a:prstGeom>
          <a:noFill/>
          <a:ln>
            <a:noFill/>
          </a:ln>
        </p:spPr>
      </p:pic>
      <p:sp>
        <p:nvSpPr>
          <p:cNvPr id="129" name="Google Shape;129;p6"/>
          <p:cNvSpPr txBox="1"/>
          <p:nvPr/>
        </p:nvSpPr>
        <p:spPr>
          <a:xfrm>
            <a:off x="1092519" y="1192696"/>
            <a:ext cx="7422788" cy="518638"/>
          </a:xfrm>
          <a:prstGeom prst="rect">
            <a:avLst/>
          </a:prstGeom>
          <a:noFill/>
          <a:ln>
            <a:noFill/>
          </a:ln>
        </p:spPr>
        <p:txBody>
          <a:bodyPr spcFirstLastPara="1" wrap="square" lIns="91425" tIns="45700" rIns="91425" bIns="45700" anchor="t" anchorCtr="0">
            <a:spAutoFit/>
          </a:bodyPr>
          <a:lstStyle/>
          <a:p>
            <a:pPr marL="0" marR="0" lvl="0" indent="0" algn="ctr" rtl="0">
              <a:spcBef>
                <a:spcPct val="0"/>
              </a:spcBef>
              <a:spcAft>
                <a:spcPct val="0"/>
              </a:spcAft>
              <a:buNone/>
              <a:defRPr b="0" i="0"/>
            </a:pPr>
            <a:r>
              <a:rPr lang="1106" sz="2800" b="1" u="sng">
                <a:solidFill>
                  <a:schemeClr val="dk1"/>
                </a:solidFill>
                <a:latin typeface="Courier New"/>
                <a:ea typeface="Courier New"/>
                <a:cs typeface="Courier New"/>
                <a:sym typeface="Courier New"/>
              </a:rPr>
              <a:t>Ôl troed digidol</a:t>
            </a:r>
            <a:endParaRPr/>
          </a:p>
        </p:txBody>
      </p:sp>
      <p:sp>
        <p:nvSpPr>
          <p:cNvPr id="130" name="Google Shape;130;p6"/>
          <p:cNvSpPr txBox="1"/>
          <p:nvPr/>
        </p:nvSpPr>
        <p:spPr>
          <a:xfrm>
            <a:off x="1369165" y="1977526"/>
            <a:ext cx="5680992" cy="3144439"/>
          </a:xfrm>
          <a:prstGeom prst="rect">
            <a:avLst/>
          </a:prstGeom>
          <a:noFill/>
          <a:ln>
            <a:noFill/>
          </a:ln>
        </p:spPr>
        <p:txBody>
          <a:bodyPr spcFirstLastPara="1" wrap="square" lIns="91425" tIns="45700" rIns="91425" bIns="45700" anchor="t" anchorCtr="0">
            <a:normAutofit lnSpcReduction="10000"/>
          </a:bodyPr>
          <a:lstStyle/>
          <a:p>
            <a:pPr marL="228600" marR="0" lvl="0" indent="-228600" algn="l" rtl="0">
              <a:lnSpc>
                <a:spcPct val="90000"/>
              </a:lnSpc>
              <a:spcBef>
                <a:spcPct val="0"/>
              </a:spcBef>
              <a:spcAft>
                <a:spcPct val="0"/>
              </a:spcAft>
              <a:buClr>
                <a:schemeClr val="dk1"/>
              </a:buClr>
              <a:buSzPts val="2400"/>
              <a:buFont typeface="Arial"/>
              <a:buChar char="•"/>
              <a:defRPr b="0" i="0"/>
            </a:pPr>
            <a:r>
              <a:rPr lang="1106" sz="2400">
                <a:solidFill>
                  <a:schemeClr val="dk1"/>
                </a:solidFill>
                <a:latin typeface="Consolas"/>
                <a:ea typeface="Consolas"/>
                <a:cs typeface="Consolas"/>
                <a:sym typeface="Consolas"/>
              </a:rPr>
              <a:t>Mae eich rhyngweithiadau digidol ac ar-lein yn adlewyrchiad unigryw ohonoch chi. </a:t>
            </a:r>
            <a:endParaRPr/>
          </a:p>
          <a:p>
            <a:pPr marL="228600" marR="0" lvl="0" indent="-228600" algn="l" rtl="0">
              <a:lnSpc>
                <a:spcPct val="90000"/>
              </a:lnSpc>
              <a:spcBef>
                <a:spcPts val="1000"/>
              </a:spcBef>
              <a:spcAft>
                <a:spcPct val="0"/>
              </a:spcAft>
              <a:buClr>
                <a:schemeClr val="dk1"/>
              </a:buClr>
              <a:buSzPts val="2400"/>
              <a:buFont typeface="Arial"/>
              <a:buChar char="•"/>
              <a:defRPr b="0" i="0"/>
            </a:pPr>
            <a:r>
              <a:rPr lang="1106" sz="2400">
                <a:solidFill>
                  <a:schemeClr val="dk1"/>
                </a:solidFill>
                <a:latin typeface="Consolas"/>
                <a:ea typeface="Consolas"/>
                <a:cs typeface="Consolas"/>
                <a:sym typeface="Consolas"/>
              </a:rPr>
              <a:t>Rydych chi'n gadael trywydd o wybodaeth y gellir ei olrhain, ei gadw neu ei rannu. </a:t>
            </a:r>
            <a:endParaRPr/>
          </a:p>
          <a:p>
            <a:pPr marL="228600" marR="0" lvl="0" indent="-228600" algn="l" rtl="0">
              <a:lnSpc>
                <a:spcPct val="90000"/>
              </a:lnSpc>
              <a:spcBef>
                <a:spcPts val="1000"/>
              </a:spcBef>
              <a:spcAft>
                <a:spcPct val="0"/>
              </a:spcAft>
              <a:buClr>
                <a:schemeClr val="dk1"/>
              </a:buClr>
              <a:buSzPts val="2400"/>
              <a:buFont typeface="Arial"/>
              <a:buChar char="•"/>
              <a:defRPr b="0" i="0"/>
            </a:pPr>
            <a:r>
              <a:rPr lang="1106" sz="2400">
                <a:solidFill>
                  <a:schemeClr val="dk1"/>
                </a:solidFill>
                <a:latin typeface="Consolas"/>
                <a:ea typeface="Consolas"/>
                <a:cs typeface="Consolas"/>
                <a:sym typeface="Consolas"/>
              </a:rPr>
              <a:t>Mae'n barhaol. </a:t>
            </a:r>
            <a:endParaRPr/>
          </a:p>
          <a:p>
            <a:pPr marL="228600" marR="0" lvl="0" indent="-228600" algn="l" rtl="0">
              <a:lnSpc>
                <a:spcPct val="90000"/>
              </a:lnSpc>
              <a:spcBef>
                <a:spcPts val="1000"/>
              </a:spcBef>
              <a:spcAft>
                <a:spcPct val="0"/>
              </a:spcAft>
              <a:buClr>
                <a:schemeClr val="dk1"/>
              </a:buClr>
              <a:buSzPts val="2400"/>
              <a:buFont typeface="Arial"/>
              <a:buChar char="•"/>
              <a:defRPr b="0" i="0"/>
            </a:pPr>
            <a:r>
              <a:rPr lang="1106" sz="2400">
                <a:solidFill>
                  <a:schemeClr val="dk1"/>
                </a:solidFill>
                <a:latin typeface="Consolas"/>
                <a:ea typeface="Consolas"/>
                <a:cs typeface="Consolas"/>
                <a:sym typeface="Consolas"/>
              </a:rPr>
              <a:t>Allwch chi ddim ei ddileu</a:t>
            </a:r>
            <a:endParaRPr/>
          </a:p>
        </p:txBody>
      </p:sp>
      <p:pic>
        <p:nvPicPr>
          <p:cNvPr id="131" name="Google Shape;131;p6" descr="https://openclipart.org/image/300px/svg_to_png/154849/foorprint-water.png"/>
          <p:cNvPicPr preferRelativeResize="0"/>
          <p:nvPr/>
        </p:nvPicPr>
        <p:blipFill>
          <a:blip r:embed="rId5">
            <a:alphaModFix/>
          </a:blip>
          <a:stretch>
            <a:fillRect/>
          </a:stretch>
        </p:blipFill>
        <p:spPr>
          <a:xfrm>
            <a:off x="6548717" y="1454306"/>
            <a:ext cx="1959179" cy="4306956"/>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withEffect">
                                  <p:stCondLst>
                                    <p:cond delay="0"/>
                                  </p:stCondLst>
                                  <p:childTnLst>
                                    <p:set>
                                      <p:cBhvr>
                                        <p:cTn id="6" dur="1" fill="hold">
                                          <p:stCondLst>
                                            <p:cond delay="0"/>
                                          </p:stCondLst>
                                        </p:cTn>
                                        <p:tgtEl>
                                          <p:spTgt spid="131"/>
                                        </p:tgtEl>
                                        <p:attrNameLst>
                                          <p:attrName>style.visibility</p:attrName>
                                        </p:attrNameLst>
                                      </p:cBhvr>
                                      <p:to>
                                        <p:strVal val="visible"/>
                                      </p:to>
                                    </p:set>
                                    <p:anim calcmode="lin" valueType="num">
                                      <p:cBhvr additive="base">
                                        <p:cTn id="7" dur="500"/>
                                        <p:tgtEl>
                                          <p:spTgt spid="131"/>
                                        </p:tgtEl>
                                        <p:attrNameLst>
                                          <p:attrName>ppt_y</p:attrName>
                                        </p:attrNameLst>
                                      </p:cBhvr>
                                      <p:tavLst>
                                        <p:tav tm="0">
                                          <p:val>
                                            <p:strVal val="#ppt_y+1"/>
                                          </p:val>
                                        </p:tav>
                                        <p:tav tm="100000">
                                          <p:val>
                                            <p:strVal val="#ppt_y"/>
                                          </p:val>
                                        </p:tav>
                                      </p:tavLst>
                                    </p:anim>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0">
                                            <p:txEl>
                                              <p:pRg st="0" end="0"/>
                                            </p:txEl>
                                          </p:spTgt>
                                        </p:tgtEl>
                                        <p:attrNameLst>
                                          <p:attrName>style.visibility</p:attrName>
                                        </p:attrNameLst>
                                      </p:cBhvr>
                                      <p:to>
                                        <p:strVal val="visible"/>
                                      </p:to>
                                    </p:set>
                                    <p:animEffect transition="in" filter="fade">
                                      <p:cBhvr>
                                        <p:cTn id="12" dur="500"/>
                                        <p:tgtEl>
                                          <p:spTgt spid="130">
                                            <p:txEl>
                                              <p:pRg st="0" end="0"/>
                                            </p:txEl>
                                          </p:spTgt>
                                        </p:tgtEl>
                                      </p:cBhvr>
                                    </p:animEffec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30">
                                            <p:txEl>
                                              <p:pRg st="1" end="1"/>
                                            </p:txEl>
                                          </p:spTgt>
                                        </p:tgtEl>
                                        <p:attrNameLst>
                                          <p:attrName>style.visibility</p:attrName>
                                        </p:attrNameLst>
                                      </p:cBhvr>
                                      <p:to>
                                        <p:strVal val="visible"/>
                                      </p:to>
                                    </p:set>
                                    <p:animEffect transition="in" filter="fade">
                                      <p:cBhvr>
                                        <p:cTn id="17" dur="500"/>
                                        <p:tgtEl>
                                          <p:spTgt spid="130">
                                            <p:txEl>
                                              <p:pRg st="1" end="1"/>
                                            </p:txEl>
                                          </p:spTgt>
                                        </p:tgtEl>
                                      </p:cBhvr>
                                    </p:animEffect>
                                  </p:childTnLst>
                                </p:cTn>
                              </p:par>
                            </p:childTnLst>
                          </p:cTn>
                        </p:par>
                      </p:childTnLst>
                    </p:cTn>
                  </p:par>
                  <p:par>
                    <p:cTn id="18" fill="hold" nodeType="clickPar">
                      <p:stCondLst>
                        <p:cond delay="indefinite"/>
                        <p:cond evt="onBegin" delay="0">
                          <p:tn val="17"/>
                        </p:cond>
                      </p:stCondLst>
                      <p:childTnLst>
                        <p:par>
                          <p:cTn id="19" fill="hold" nodeType="after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30">
                                            <p:txEl>
                                              <p:pRg st="2" end="2"/>
                                            </p:txEl>
                                          </p:spTgt>
                                        </p:tgtEl>
                                        <p:attrNameLst>
                                          <p:attrName>style.visibility</p:attrName>
                                        </p:attrNameLst>
                                      </p:cBhvr>
                                      <p:to>
                                        <p:strVal val="visible"/>
                                      </p:to>
                                    </p:set>
                                    <p:animEffect transition="in" filter="fade">
                                      <p:cBhvr>
                                        <p:cTn id="22" dur="500"/>
                                        <p:tgtEl>
                                          <p:spTgt spid="130">
                                            <p:txEl>
                                              <p:pRg st="2" end="2"/>
                                            </p:txEl>
                                          </p:spTgt>
                                        </p:tgtEl>
                                      </p:cBhvr>
                                    </p:animEffect>
                                  </p:childTnLst>
                                </p:cTn>
                              </p:par>
                            </p:childTnLst>
                          </p:cTn>
                        </p:par>
                      </p:childTnLst>
                    </p:cTn>
                  </p:par>
                  <p:par>
                    <p:cTn id="23" fill="hold" nodeType="clickPar">
                      <p:stCondLst>
                        <p:cond delay="indefinite"/>
                        <p:cond evt="onBegin" delay="0">
                          <p:tn val="22"/>
                        </p:cond>
                      </p:stCondLst>
                      <p:childTnLst>
                        <p:par>
                          <p:cTn id="24" fill="hold" nodeType="after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30">
                                            <p:txEl>
                                              <p:pRg st="3" end="3"/>
                                            </p:txEl>
                                          </p:spTgt>
                                        </p:tgtEl>
                                        <p:attrNameLst>
                                          <p:attrName>style.visibility</p:attrName>
                                        </p:attrNameLst>
                                      </p:cBhvr>
                                      <p:to>
                                        <p:strVal val="visible"/>
                                      </p:to>
                                    </p:set>
                                    <p:animEffect transition="in" filter="fade">
                                      <p:cBhvr>
                                        <p:cTn id="27" dur="500"/>
                                        <p:tgtEl>
                                          <p:spTgt spid="13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7"/>
          <p:cNvSpPr txBox="1">
            <a:spLocks noGrp="1"/>
          </p:cNvSpPr>
          <p:nvPr>
            <p:ph type="title"/>
          </p:nvPr>
        </p:nvSpPr>
        <p:spPr>
          <a:xfrm>
            <a:off x="628650" y="466727"/>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ct val="0"/>
              </a:spcBef>
              <a:spcAft>
                <a:spcPct val="0"/>
              </a:spcAft>
              <a:buClr>
                <a:schemeClr val="dk1"/>
              </a:buClr>
              <a:buSzPts val="2800"/>
              <a:buFont typeface="Calibri"/>
              <a:buNone/>
              <a:defRPr b="0" i="0"/>
            </a:pPr>
            <a:r>
              <a:rPr lang="1106" sz="2800"/>
              <a:t>Beth mae'r term 'canlyniad' yn ei olygu? </a:t>
            </a:r>
            <a:r>
              <a:rPr lang="1106" sz="2800" b="0" i="0">
                <a:solidFill>
                  <a:srgbClr val="FF0000"/>
                </a:solidFill>
              </a:rPr>
              <a:t> </a:t>
            </a:r>
            <a:br>
              <a:rPr lang="1106" sz="2800"/>
            </a:br>
            <a:r>
              <a:rPr lang="1106" sz="2800"/>
              <a:t>Allwch chi roi unrhyw enghreifftiau? </a:t>
            </a:r>
            <a:br>
              <a:rPr lang="1106" sz="2800"/>
            </a:br>
            <a:r>
              <a:rPr lang="1106" sz="2800"/>
              <a:t>Beth allai fod yn ganlyniadau eich ôl troed digidol?</a:t>
            </a:r>
            <a:endParaRPr sz="2800"/>
          </a:p>
        </p:txBody>
      </p:sp>
      <p:sp>
        <p:nvSpPr>
          <p:cNvPr id="137" name="Google Shape;137;p7"/>
          <p:cNvSpPr txBox="1">
            <a:spLocks noGrp="1"/>
          </p:cNvSpPr>
          <p:nvPr>
            <p:ph type="body" idx="1"/>
          </p:nvPr>
        </p:nvSpPr>
        <p:spPr>
          <a:xfrm>
            <a:off x="457200" y="1927373"/>
            <a:ext cx="8229600" cy="4525963"/>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ct val="0"/>
              </a:spcBef>
              <a:spcAft>
                <a:spcPct val="0"/>
              </a:spcAft>
              <a:buClr>
                <a:schemeClr val="dk1"/>
              </a:buClr>
              <a:buSzPts val="2800"/>
              <a:buNone/>
            </a:pPr>
            <a:endParaRPr/>
          </a:p>
          <a:p>
            <a:pPr marL="228600" lvl="0" indent="-228600" algn="l" rtl="0">
              <a:lnSpc>
                <a:spcPct val="90000"/>
              </a:lnSpc>
              <a:spcBef>
                <a:spcPts val="1000"/>
              </a:spcBef>
              <a:spcAft>
                <a:spcPct val="0"/>
              </a:spcAft>
              <a:buClr>
                <a:schemeClr val="dk1"/>
              </a:buClr>
              <a:buSzPts val="2800"/>
              <a:buChar char="•"/>
              <a:defRPr b="0" i="0"/>
            </a:pPr>
            <a:r>
              <a:rPr lang="1106"/>
              <a:t>Meddyliwch</a:t>
            </a:r>
            <a:endParaRPr/>
          </a:p>
          <a:p>
            <a:pPr marL="228600" lvl="0" indent="-50800" algn="l" rtl="0">
              <a:lnSpc>
                <a:spcPct val="90000"/>
              </a:lnSpc>
              <a:spcBef>
                <a:spcPts val="1000"/>
              </a:spcBef>
              <a:spcAft>
                <a:spcPct val="0"/>
              </a:spcAft>
              <a:buClr>
                <a:schemeClr val="dk1"/>
              </a:buClr>
              <a:buSzPts val="2800"/>
              <a:buNone/>
            </a:pPr>
            <a:endParaRPr/>
          </a:p>
          <a:p>
            <a:pPr marL="228600" lvl="0" indent="-228600" algn="l" rtl="0">
              <a:lnSpc>
                <a:spcPct val="90000"/>
              </a:lnSpc>
              <a:spcBef>
                <a:spcPts val="1000"/>
              </a:spcBef>
              <a:spcAft>
                <a:spcPct val="0"/>
              </a:spcAft>
              <a:buClr>
                <a:schemeClr val="dk1"/>
              </a:buClr>
              <a:buSzPts val="2800"/>
              <a:buChar char="•"/>
              <a:defRPr b="0" i="0"/>
            </a:pPr>
            <a:r>
              <a:rPr lang="1106"/>
              <a:t>Parwch </a:t>
            </a:r>
            <a:endParaRPr/>
          </a:p>
          <a:p>
            <a:pPr marL="228600" lvl="0" indent="-50800" algn="l" rtl="0">
              <a:lnSpc>
                <a:spcPct val="90000"/>
              </a:lnSpc>
              <a:spcBef>
                <a:spcPts val="1000"/>
              </a:spcBef>
              <a:spcAft>
                <a:spcPct val="0"/>
              </a:spcAft>
              <a:buClr>
                <a:schemeClr val="dk1"/>
              </a:buClr>
              <a:buSzPts val="2800"/>
              <a:buNone/>
            </a:pPr>
            <a:endParaRPr/>
          </a:p>
          <a:p>
            <a:pPr marL="228600" lvl="0" indent="-228600" algn="l" rtl="0">
              <a:lnSpc>
                <a:spcPct val="90000"/>
              </a:lnSpc>
              <a:spcBef>
                <a:spcPts val="1000"/>
              </a:spcBef>
              <a:spcAft>
                <a:spcPct val="0"/>
              </a:spcAft>
              <a:buClr>
                <a:schemeClr val="dk1"/>
              </a:buClr>
              <a:buSzPts val="2800"/>
              <a:buChar char="•"/>
              <a:defRPr b="0" i="0"/>
            </a:pPr>
            <a:r>
              <a:rPr lang="1106"/>
              <a:t>Rhannwch</a:t>
            </a:r>
            <a:endParaRPr/>
          </a:p>
        </p:txBody>
      </p:sp>
      <p:pic>
        <p:nvPicPr>
          <p:cNvPr id="138" name="Google Shape;138;p7"/>
          <p:cNvPicPr preferRelativeResize="0"/>
          <p:nvPr/>
        </p:nvPicPr>
        <p:blipFill>
          <a:blip r:embed="rId3">
            <a:alphaModFix/>
          </a:blip>
          <a:stretch>
            <a:fillRect/>
          </a:stretch>
        </p:blipFill>
        <p:spPr>
          <a:xfrm>
            <a:off x="2891011" y="2297738"/>
            <a:ext cx="1849388" cy="1430193"/>
          </a:xfrm>
          <a:prstGeom prst="rect">
            <a:avLst/>
          </a:prstGeom>
          <a:noFill/>
          <a:ln w="9525" cap="flat" cmpd="sng">
            <a:solidFill>
              <a:schemeClr val="dk1"/>
            </a:solidFill>
            <a:prstDash val="solid"/>
            <a:miter lim="800000"/>
            <a:headEnd type="none" w="sm" len="sm"/>
            <a:tailEnd type="none" w="sm" len="sm"/>
          </a:ln>
        </p:spPr>
      </p:pic>
      <p:pic>
        <p:nvPicPr>
          <p:cNvPr id="139" name="Google Shape;139;p7"/>
          <p:cNvPicPr preferRelativeResize="0"/>
          <p:nvPr/>
        </p:nvPicPr>
        <p:blipFill>
          <a:blip r:embed="rId4">
            <a:alphaModFix/>
          </a:blip>
          <a:stretch>
            <a:fillRect/>
          </a:stretch>
        </p:blipFill>
        <p:spPr>
          <a:xfrm>
            <a:off x="4427984" y="3080376"/>
            <a:ext cx="2246957" cy="1716776"/>
          </a:xfrm>
          <a:prstGeom prst="rect">
            <a:avLst/>
          </a:prstGeom>
          <a:noFill/>
          <a:ln w="9525" cap="flat" cmpd="sng">
            <a:solidFill>
              <a:schemeClr val="dk1"/>
            </a:solidFill>
            <a:prstDash val="solid"/>
            <a:miter lim="800000"/>
            <a:headEnd type="none" w="sm" len="sm"/>
            <a:tailEnd type="none" w="sm" len="sm"/>
          </a:ln>
        </p:spPr>
      </p:pic>
      <p:pic>
        <p:nvPicPr>
          <p:cNvPr id="140" name="Google Shape;140;p7"/>
          <p:cNvPicPr preferRelativeResize="0"/>
          <p:nvPr/>
        </p:nvPicPr>
        <p:blipFill>
          <a:blip r:embed="rId5">
            <a:alphaModFix/>
          </a:blip>
          <a:stretch>
            <a:fillRect/>
          </a:stretch>
        </p:blipFill>
        <p:spPr>
          <a:xfrm>
            <a:off x="6068393" y="4633205"/>
            <a:ext cx="2752079" cy="2108163"/>
          </a:xfrm>
          <a:prstGeom prst="rect">
            <a:avLst/>
          </a:prstGeom>
          <a:noFill/>
          <a:ln w="9525" cap="flat" cmpd="sng">
            <a:solidFill>
              <a:schemeClr val="dk1"/>
            </a:solidFill>
            <a:prstDash val="solid"/>
            <a:miter lim="800000"/>
            <a:headEnd type="none" w="sm" len="sm"/>
            <a:tailEnd type="none" w="sm" len="sm"/>
          </a:ln>
        </p:spPr>
      </p:pic>
      <p:pic>
        <p:nvPicPr>
          <p:cNvPr id="141" name="Google Shape;141;p7" descr="https://openclipart.org/image/300px/svg_to_png/154849/foorprint-water.png"/>
          <p:cNvPicPr preferRelativeResize="0"/>
          <p:nvPr/>
        </p:nvPicPr>
        <p:blipFill>
          <a:blip r:embed="rId6">
            <a:alphaModFix/>
          </a:blip>
          <a:stretch>
            <a:fillRect/>
          </a:stretch>
        </p:blipFill>
        <p:spPr>
          <a:xfrm>
            <a:off x="7931306" y="164512"/>
            <a:ext cx="970377" cy="2133226"/>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withEffect">
                                  <p:stCondLst>
                                    <p:cond delay="0"/>
                                  </p:stCondLst>
                                  <p:childTnLst>
                                    <p:set>
                                      <p:cBhvr>
                                        <p:cTn id="6" dur="1" fill="hold">
                                          <p:stCondLst>
                                            <p:cond delay="0"/>
                                          </p:stCondLst>
                                        </p:cTn>
                                        <p:tgtEl>
                                          <p:spTgt spid="141"/>
                                        </p:tgtEl>
                                        <p:attrNameLst>
                                          <p:attrName>style.visibility</p:attrName>
                                        </p:attrNameLst>
                                      </p:cBhvr>
                                      <p:to>
                                        <p:strVal val="visible"/>
                                      </p:to>
                                    </p:set>
                                    <p:anim calcmode="lin" valueType="num">
                                      <p:cBhvr additive="base">
                                        <p:cTn id="7" dur="500"/>
                                        <p:tgtEl>
                                          <p:spTgt spid="1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5"/>
        <p:cNvGrpSpPr/>
        <p:nvPr/>
      </p:nvGrpSpPr>
      <p:grpSpPr>
        <a:xfrm>
          <a:off x="0" y="0"/>
          <a:ext cx="0" cy="0"/>
          <a:chOff x="0" y="0"/>
          <a:chExt cx="0" cy="0"/>
        </a:xfrm>
      </p:grpSpPr>
      <p:pic>
        <p:nvPicPr>
          <p:cNvPr id="146" name="Google Shape;146;p8" descr="Image result for blank pop up"/>
          <p:cNvPicPr preferRelativeResize="0"/>
          <p:nvPr/>
        </p:nvPicPr>
        <p:blipFill>
          <a:blip r:embed="rId4">
            <a:alphaModFix/>
          </a:blip>
          <a:stretch>
            <a:fillRect/>
          </a:stretch>
        </p:blipFill>
        <p:spPr>
          <a:xfrm>
            <a:off x="219487" y="264009"/>
            <a:ext cx="8738982" cy="6202550"/>
          </a:xfrm>
          <a:prstGeom prst="rect">
            <a:avLst/>
          </a:prstGeom>
          <a:noFill/>
          <a:ln>
            <a:noFill/>
          </a:ln>
        </p:spPr>
      </p:pic>
      <p:sp>
        <p:nvSpPr>
          <p:cNvPr id="147" name="Google Shape;147;p8"/>
          <p:cNvSpPr txBox="1"/>
          <p:nvPr/>
        </p:nvSpPr>
        <p:spPr>
          <a:xfrm>
            <a:off x="909438" y="998332"/>
            <a:ext cx="7664936" cy="1098337"/>
          </a:xfrm>
          <a:prstGeom prst="rect">
            <a:avLst/>
          </a:prstGeom>
          <a:noFill/>
          <a:ln>
            <a:noFill/>
          </a:ln>
        </p:spPr>
        <p:txBody>
          <a:bodyPr spcFirstLastPara="1" wrap="square" lIns="91425" tIns="45700" rIns="91425" bIns="45700" anchor="t" anchorCtr="0">
            <a:spAutoFit/>
          </a:bodyPr>
          <a:lstStyle/>
          <a:p>
            <a:pPr marL="0" marR="0" lvl="0" indent="0" algn="ctr" rtl="0">
              <a:spcBef>
                <a:spcPct val="0"/>
              </a:spcBef>
              <a:spcAft>
                <a:spcPct val="0"/>
              </a:spcAft>
              <a:buClr>
                <a:schemeClr val="dk1"/>
              </a:buClr>
              <a:buSzPts val="2200"/>
              <a:buFont typeface="Consolas"/>
              <a:buNone/>
              <a:defRPr b="0" i="0"/>
            </a:pPr>
            <a:r>
              <a:rPr lang="1106" sz="2200" dirty="0">
                <a:solidFill>
                  <a:schemeClr val="dk1"/>
                </a:solidFill>
                <a:latin typeface="Consolas"/>
                <a:ea typeface="Consolas"/>
                <a:cs typeface="Consolas"/>
                <a:sym typeface="Consolas"/>
              </a:rPr>
              <a:t>Mae un o bob 10 sy'n chwilio am waith rhwng 16 a 34 oed wedi cael eu gwrthod am swydd oherwydd rhywbeth sydd wedi'i bostio ar eu proffiliau. </a:t>
            </a:r>
            <a:endParaRPr dirty="0"/>
          </a:p>
        </p:txBody>
      </p:sp>
      <p:sp>
        <p:nvSpPr>
          <p:cNvPr id="148" name="Google Shape;148;p8"/>
          <p:cNvSpPr/>
          <p:nvPr/>
        </p:nvSpPr>
        <p:spPr>
          <a:xfrm>
            <a:off x="5884771" y="2198458"/>
            <a:ext cx="2522520" cy="2044162"/>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ct val="0"/>
              </a:spcBef>
              <a:spcAft>
                <a:spcPct val="0"/>
              </a:spcAft>
              <a:buNone/>
              <a:defRPr b="0" i="0"/>
            </a:pPr>
            <a:r>
              <a:rPr lang="1106" sz="1600">
                <a:solidFill>
                  <a:schemeClr val="dk1"/>
                </a:solidFill>
                <a:latin typeface="Calibri"/>
                <a:ea typeface="Calibri"/>
                <a:cs typeface="Calibri"/>
                <a:sym typeface="Calibri"/>
              </a:rPr>
              <a:t>Collodd golygydd cyfryngau cymdeithasol Bloomberg ei swydd y gwanwyn hwn ar ôl i gyswllt ar Twitter rannu neges uniongyrchol breifat a anfonodd am rwystredigaethau yn y gwaith.</a:t>
            </a:r>
            <a:endParaRPr/>
          </a:p>
        </p:txBody>
      </p:sp>
      <p:sp>
        <p:nvSpPr>
          <p:cNvPr id="149" name="Google Shape;149;p8"/>
          <p:cNvSpPr/>
          <p:nvPr/>
        </p:nvSpPr>
        <p:spPr>
          <a:xfrm>
            <a:off x="498162" y="2198458"/>
            <a:ext cx="2522520" cy="1800078"/>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ct val="0"/>
              </a:spcBef>
              <a:spcAft>
                <a:spcPct val="0"/>
              </a:spcAft>
              <a:buNone/>
              <a:defRPr b="0" i="0"/>
            </a:pPr>
            <a:r>
              <a:rPr lang="1106" sz="1600" dirty="0">
                <a:solidFill>
                  <a:srgbClr val="000000"/>
                </a:solidFill>
                <a:latin typeface="Calibri"/>
                <a:ea typeface="Calibri"/>
                <a:cs typeface="Calibri"/>
                <a:sym typeface="Calibri"/>
              </a:rPr>
              <a:t>Cafodd gweithiwr Taco Bell yng Nghaliffornia ei ddiswyddo ar ôl i lun ohono yn llyfu pentwr o tortilla ymddangos ar dudalen Facebook swyddogol y cwmni. </a:t>
            </a:r>
            <a:endParaRPr sz="1600" dirty="0">
              <a:solidFill>
                <a:schemeClr val="dk1"/>
              </a:solidFill>
              <a:latin typeface="Calibri"/>
              <a:ea typeface="Calibri"/>
              <a:cs typeface="Calibri"/>
              <a:sym typeface="Calibri"/>
            </a:endParaRPr>
          </a:p>
        </p:txBody>
      </p:sp>
      <p:sp>
        <p:nvSpPr>
          <p:cNvPr id="150" name="Google Shape;150;p8"/>
          <p:cNvSpPr/>
          <p:nvPr/>
        </p:nvSpPr>
        <p:spPr>
          <a:xfrm>
            <a:off x="3137811" y="2198458"/>
            <a:ext cx="2629938" cy="253233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ct val="0"/>
              </a:spcBef>
              <a:spcAft>
                <a:spcPct val="0"/>
              </a:spcAft>
              <a:buNone/>
              <a:defRPr b="0" i="0"/>
            </a:pPr>
            <a:r>
              <a:rPr lang="1106" sz="1600">
                <a:solidFill>
                  <a:srgbClr val="000000"/>
                </a:solidFill>
                <a:latin typeface="Calibri"/>
                <a:ea typeface="Calibri"/>
                <a:cs typeface="Calibri"/>
                <a:sym typeface="Calibri"/>
              </a:rPr>
              <a:t>Cafodd gweithiwr y llywodraeth yn Seland Newydd ei ddiswyddo ychydig flynyddoedd yn ôl ar ôl rhoi neges ar Facebook yn disgrifio'i rôl fel "pwysau papur drud iawn" a'r amser roedd hi'n ei wastraffu a'r deunydd ysgrifennu roedd hi'n ei ddwyn o'r swyddfa. </a:t>
            </a:r>
            <a:endParaRPr sz="1600">
              <a:solidFill>
                <a:schemeClr val="dk1"/>
              </a:solidFill>
              <a:latin typeface="Calibri"/>
              <a:ea typeface="Calibri"/>
              <a:cs typeface="Calibri"/>
              <a:sym typeface="Calibri"/>
            </a:endParaRPr>
          </a:p>
        </p:txBody>
      </p:sp>
      <p:sp>
        <p:nvSpPr>
          <p:cNvPr id="151" name="Google Shape;151;p8"/>
          <p:cNvSpPr txBox="1"/>
          <p:nvPr/>
        </p:nvSpPr>
        <p:spPr>
          <a:xfrm>
            <a:off x="3294285" y="4748812"/>
            <a:ext cx="5113042" cy="1433952"/>
          </a:xfrm>
          <a:prstGeom prst="rect">
            <a:avLst/>
          </a:prstGeom>
          <a:noFill/>
          <a:ln>
            <a:noFill/>
          </a:ln>
        </p:spPr>
        <p:txBody>
          <a:bodyPr spcFirstLastPara="1" wrap="square" lIns="91425" tIns="45700" rIns="91425" bIns="45700" anchor="t" anchorCtr="0">
            <a:spAutoFit/>
          </a:bodyPr>
          <a:lstStyle/>
          <a:p>
            <a:pPr marL="0" marR="0" lvl="0" indent="0" algn="ctr" rtl="0">
              <a:spcBef>
                <a:spcPct val="0"/>
              </a:spcBef>
              <a:spcAft>
                <a:spcPct val="0"/>
              </a:spcAft>
              <a:buClr>
                <a:schemeClr val="dk1"/>
              </a:buClr>
              <a:buSzPts val="2200"/>
              <a:buFont typeface="Consolas"/>
              <a:buNone/>
              <a:defRPr b="0" i="0"/>
            </a:pPr>
            <a:r>
              <a:rPr lang="1106" sz="2200" dirty="0">
                <a:solidFill>
                  <a:schemeClr val="dk1"/>
                </a:solidFill>
                <a:latin typeface="Consolas"/>
                <a:ea typeface="Consolas"/>
                <a:cs typeface="Consolas"/>
                <a:sym typeface="Consolas"/>
              </a:rPr>
              <a:t>Ydych chi'n meddwl ei bod hi'n iawn fod y bobl hyn wedi colli eu swyddi am yr hyn roedden nhw wedi'i roi ar-lein? </a:t>
            </a:r>
            <a:endParaRPr dirty="0"/>
          </a:p>
        </p:txBody>
      </p:sp>
      <p:sp>
        <p:nvSpPr>
          <p:cNvPr id="152" name="Google Shape;152;p8"/>
          <p:cNvSpPr/>
          <p:nvPr/>
        </p:nvSpPr>
        <p:spPr>
          <a:xfrm>
            <a:off x="498162" y="4092629"/>
            <a:ext cx="2522520" cy="2044162"/>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ct val="0"/>
              </a:spcBef>
              <a:spcAft>
                <a:spcPct val="0"/>
              </a:spcAft>
              <a:buNone/>
              <a:defRPr b="0" i="0"/>
            </a:pPr>
            <a:r>
              <a:rPr lang="1106" sz="1600" dirty="0">
                <a:solidFill>
                  <a:srgbClr val="000000"/>
                </a:solidFill>
                <a:latin typeface="Calibri"/>
                <a:ea typeface="Calibri"/>
                <a:cs typeface="Calibri"/>
                <a:sym typeface="Calibri"/>
              </a:rPr>
              <a:t>Gofynnwyd i athrawes ymddiswyddo o'i swydd ar ôl i riant ddod o hyd i luniau ohoni ar Facebook yn dal gwydraid o win a chwrw yn ogystal â gwisgo "dillad pryfoclyd" pan oedd hi ar ei gwyliau.</a:t>
            </a:r>
            <a:endParaRPr sz="1600" dirty="0">
              <a:solidFill>
                <a:schemeClr val="dk1"/>
              </a:solidFill>
              <a:latin typeface="Calibri"/>
              <a:ea typeface="Calibri"/>
              <a:cs typeface="Calibri"/>
              <a:sym typeface="Calibri"/>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500"/>
                                        <p:tgtEl>
                                          <p:spTgt spid="149"/>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50"/>
                                        </p:tgtEl>
                                        <p:attrNameLst>
                                          <p:attrName>style.visibility</p:attrName>
                                        </p:attrNameLst>
                                      </p:cBhvr>
                                      <p:to>
                                        <p:strVal val="visible"/>
                                      </p:to>
                                    </p:set>
                                    <p:animEffect transition="in" filter="fade">
                                      <p:cBhvr>
                                        <p:cTn id="11" dur="500"/>
                                        <p:tgtEl>
                                          <p:spTgt spid="150"/>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8"/>
                                        </p:tgtEl>
                                        <p:attrNameLst>
                                          <p:attrName>style.visibility</p:attrName>
                                        </p:attrNameLst>
                                      </p:cBhvr>
                                      <p:to>
                                        <p:strVal val="visible"/>
                                      </p:to>
                                    </p:set>
                                    <p:animEffect transition="in" filter="fade">
                                      <p:cBhvr>
                                        <p:cTn id="15" dur="500"/>
                                        <p:tgtEl>
                                          <p:spTgt spid="148"/>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2"/>
                                        </p:tgtEl>
                                        <p:attrNameLst>
                                          <p:attrName>style.visibility</p:attrName>
                                        </p:attrNameLst>
                                      </p:cBhvr>
                                      <p:to>
                                        <p:strVal val="visible"/>
                                      </p:to>
                                    </p:set>
                                    <p:animEffect transition="in" filter="fade">
                                      <p:cBhvr>
                                        <p:cTn id="19" dur="500"/>
                                        <p:tgtEl>
                                          <p:spTgt spid="152"/>
                                        </p:tgtEl>
                                      </p:cBhvr>
                                    </p:animEffect>
                                  </p:childTnLst>
                                </p:cTn>
                              </p:par>
                            </p:childTnLst>
                          </p:cTn>
                        </p:par>
                      </p:childTnLst>
                    </p:cTn>
                  </p:par>
                  <p:par>
                    <p:cTn id="20" fill="hold" nodeType="clickPar">
                      <p:stCondLst>
                        <p:cond delay="indefinite"/>
                      </p:stCondLst>
                      <p:childTnLst>
                        <p:par>
                          <p:cTn id="21" fill="hold" nodeType="after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151"/>
                                        </p:tgtEl>
                                        <p:attrNameLst>
                                          <p:attrName>style.visibility</p:attrName>
                                        </p:attrNameLst>
                                      </p:cBhvr>
                                      <p:to>
                                        <p:strVal val="visible"/>
                                      </p:to>
                                    </p:set>
                                    <p:animEffect transition="in" filter="fade">
                                      <p:cBhvr>
                                        <p:cTn id="24"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9" descr="Image result for blank pop up"/>
          <p:cNvPicPr preferRelativeResize="0"/>
          <p:nvPr/>
        </p:nvPicPr>
        <p:blipFill>
          <a:blip r:embed="rId3">
            <a:alphaModFix/>
          </a:blip>
          <a:stretch>
            <a:fillRect/>
          </a:stretch>
        </p:blipFill>
        <p:spPr>
          <a:xfrm>
            <a:off x="166479" y="317018"/>
            <a:ext cx="8818495" cy="6192819"/>
          </a:xfrm>
          <a:prstGeom prst="rect">
            <a:avLst/>
          </a:prstGeom>
          <a:noFill/>
          <a:ln>
            <a:noFill/>
          </a:ln>
        </p:spPr>
      </p:pic>
      <p:sp>
        <p:nvSpPr>
          <p:cNvPr id="158" name="Google Shape;158;p9"/>
          <p:cNvSpPr txBox="1"/>
          <p:nvPr/>
        </p:nvSpPr>
        <p:spPr>
          <a:xfrm>
            <a:off x="296261" y="1192696"/>
            <a:ext cx="8551477" cy="518638"/>
          </a:xfrm>
          <a:prstGeom prst="rect">
            <a:avLst/>
          </a:prstGeom>
          <a:noFill/>
          <a:ln>
            <a:noFill/>
          </a:ln>
        </p:spPr>
        <p:txBody>
          <a:bodyPr spcFirstLastPara="1" wrap="square" lIns="91425" tIns="45700" rIns="91425" bIns="45700" anchor="t" anchorCtr="0">
            <a:spAutoFit/>
          </a:bodyPr>
          <a:lstStyle/>
          <a:p>
            <a:pPr marL="0" marR="0" lvl="0" indent="0" algn="ctr" rtl="0">
              <a:spcBef>
                <a:spcPct val="0"/>
              </a:spcBef>
              <a:spcAft>
                <a:spcPct val="0"/>
              </a:spcAft>
              <a:buNone/>
              <a:defRPr b="0" i="0"/>
            </a:pPr>
            <a:r>
              <a:rPr lang="1106" sz="2800" b="1" u="sng">
                <a:solidFill>
                  <a:schemeClr val="dk1"/>
                </a:solidFill>
                <a:latin typeface="Courier New"/>
                <a:ea typeface="Courier New"/>
                <a:cs typeface="Courier New"/>
                <a:sym typeface="Courier New"/>
              </a:rPr>
              <a:t>Beth yw eich barn chi?</a:t>
            </a:r>
            <a:endParaRPr/>
          </a:p>
        </p:txBody>
      </p:sp>
      <p:sp>
        <p:nvSpPr>
          <p:cNvPr id="159" name="Google Shape;159;p9"/>
          <p:cNvSpPr txBox="1"/>
          <p:nvPr/>
        </p:nvSpPr>
        <p:spPr>
          <a:xfrm>
            <a:off x="291775" y="1923439"/>
            <a:ext cx="4356426" cy="3932944"/>
          </a:xfrm>
          <a:prstGeom prst="rect">
            <a:avLst/>
          </a:prstGeom>
          <a:noFill/>
          <a:ln>
            <a:noFill/>
          </a:ln>
        </p:spPr>
        <p:txBody>
          <a:bodyPr spcFirstLastPara="1" wrap="square" lIns="91425" tIns="45700" rIns="91425" bIns="45700" anchor="t" anchorCtr="0">
            <a:normAutofit fontScale="85000" lnSpcReduction="20000"/>
          </a:bodyPr>
          <a:lstStyle/>
          <a:p>
            <a:pPr marL="342900" marR="0" lvl="0" indent="-342900" algn="l" rtl="0">
              <a:lnSpc>
                <a:spcPct val="90000"/>
              </a:lnSpc>
              <a:spcBef>
                <a:spcPct val="0"/>
              </a:spcBef>
              <a:spcAft>
                <a:spcPct val="0"/>
              </a:spcAft>
              <a:buClr>
                <a:schemeClr val="dk1"/>
              </a:buClr>
              <a:buSzTx/>
              <a:buFont typeface="Calibri"/>
              <a:buAutoNum type="arabicPeriod"/>
              <a:defRPr b="0" i="0"/>
            </a:pPr>
            <a:r>
              <a:rPr lang="1106" sz="2400" dirty="0">
                <a:solidFill>
                  <a:schemeClr val="dk1"/>
                </a:solidFill>
                <a:latin typeface="Consolas"/>
                <a:ea typeface="Consolas"/>
                <a:cs typeface="Consolas"/>
                <a:sym typeface="Consolas"/>
              </a:rPr>
              <a:t>A ddylai eich ymddygiad a'ch postiadau ar-lein gael effaith ar eich bywyd go iawn? </a:t>
            </a:r>
            <a:endParaRPr dirty="0"/>
          </a:p>
          <a:p>
            <a:pPr marL="342900" marR="0" lvl="0" indent="-213359" algn="l" rtl="0">
              <a:lnSpc>
                <a:spcPct val="90000"/>
              </a:lnSpc>
              <a:spcBef>
                <a:spcPts val="1000"/>
              </a:spcBef>
              <a:spcAft>
                <a:spcPct val="0"/>
              </a:spcAft>
              <a:buClr>
                <a:schemeClr val="dk1"/>
              </a:buClr>
              <a:buSzTx/>
              <a:buFont typeface="Calibri"/>
              <a:buNone/>
            </a:pPr>
            <a:endParaRPr sz="2400" dirty="0">
              <a:solidFill>
                <a:schemeClr val="dk1"/>
              </a:solidFill>
              <a:latin typeface="Consolas"/>
              <a:ea typeface="Consolas"/>
              <a:cs typeface="Consolas"/>
              <a:sym typeface="Consolas"/>
            </a:endParaRPr>
          </a:p>
          <a:p>
            <a:pPr marR="0" lvl="0" algn="l" rtl="0">
              <a:lnSpc>
                <a:spcPct val="90000"/>
              </a:lnSpc>
              <a:spcBef>
                <a:spcPts val="1000"/>
              </a:spcBef>
              <a:spcAft>
                <a:spcPct val="0"/>
              </a:spcAft>
              <a:buClr>
                <a:schemeClr val="dk1"/>
              </a:buClr>
              <a:buSzTx/>
              <a:defRPr b="0" i="0"/>
            </a:pPr>
            <a:r>
              <a:rPr lang="en-GB" sz="2400" dirty="0">
                <a:solidFill>
                  <a:schemeClr val="dk1"/>
                </a:solidFill>
                <a:latin typeface="Consolas"/>
                <a:ea typeface="Consolas"/>
                <a:cs typeface="Consolas"/>
                <a:sym typeface="Consolas"/>
              </a:rPr>
              <a:t>2.</a:t>
            </a:r>
            <a:r>
              <a:rPr lang="1106" sz="2400" dirty="0">
                <a:solidFill>
                  <a:schemeClr val="dk1"/>
                </a:solidFill>
                <a:latin typeface="Consolas"/>
                <a:ea typeface="Consolas"/>
                <a:cs typeface="Consolas"/>
                <a:sym typeface="Consolas"/>
              </a:rPr>
              <a:t>A yw'n iawn y gall cyflogwyr wneud dadansoddiad ôl troed digidol ohonoch chi cyn iddyn nhw eich cyflogi?</a:t>
            </a:r>
            <a:endParaRPr dirty="0"/>
          </a:p>
          <a:p>
            <a:pPr marL="342900" marR="0" lvl="0" indent="-213359" algn="l" rtl="0">
              <a:lnSpc>
                <a:spcPct val="90000"/>
              </a:lnSpc>
              <a:spcBef>
                <a:spcPts val="1000"/>
              </a:spcBef>
              <a:spcAft>
                <a:spcPct val="0"/>
              </a:spcAft>
              <a:buClr>
                <a:schemeClr val="dk1"/>
              </a:buClr>
              <a:buSzTx/>
              <a:buFont typeface="Calibri"/>
              <a:buNone/>
            </a:pPr>
            <a:endParaRPr sz="2400" dirty="0">
              <a:solidFill>
                <a:schemeClr val="dk1"/>
              </a:solidFill>
              <a:latin typeface="Consolas"/>
              <a:ea typeface="Consolas"/>
              <a:cs typeface="Consolas"/>
              <a:sym typeface="Consolas"/>
            </a:endParaRPr>
          </a:p>
          <a:p>
            <a:pPr marR="0" lvl="0" algn="l" rtl="0">
              <a:lnSpc>
                <a:spcPct val="90000"/>
              </a:lnSpc>
              <a:spcBef>
                <a:spcPts val="1000"/>
              </a:spcBef>
              <a:spcAft>
                <a:spcPct val="0"/>
              </a:spcAft>
              <a:buClr>
                <a:schemeClr val="dk1"/>
              </a:buClr>
              <a:buSzTx/>
              <a:defRPr b="0" i="0"/>
            </a:pPr>
            <a:r>
              <a:rPr lang="en-GB" sz="2400" dirty="0">
                <a:solidFill>
                  <a:schemeClr val="dk1"/>
                </a:solidFill>
                <a:latin typeface="Consolas"/>
                <a:ea typeface="Consolas"/>
                <a:cs typeface="Consolas"/>
                <a:sym typeface="Consolas"/>
              </a:rPr>
              <a:t>3. </a:t>
            </a:r>
            <a:r>
              <a:rPr lang="1106" sz="2400" dirty="0">
                <a:solidFill>
                  <a:schemeClr val="dk1"/>
                </a:solidFill>
                <a:latin typeface="Consolas"/>
                <a:ea typeface="Consolas"/>
                <a:cs typeface="Consolas"/>
                <a:sym typeface="Consolas"/>
              </a:rPr>
              <a:t>A yw'n dderbyniol i gyflogwyr ddiswyddo rhywun am rywbeth maen nhw wedi'i ddweud ar-lein?</a:t>
            </a:r>
            <a:endParaRPr dirty="0"/>
          </a:p>
        </p:txBody>
      </p:sp>
      <p:sp>
        <p:nvSpPr>
          <p:cNvPr id="160" name="Google Shape;160;p9"/>
          <p:cNvSpPr txBox="1"/>
          <p:nvPr/>
        </p:nvSpPr>
        <p:spPr>
          <a:xfrm>
            <a:off x="4437089" y="1923439"/>
            <a:ext cx="4356427" cy="2962309"/>
          </a:xfrm>
          <a:prstGeom prst="rect">
            <a:avLst/>
          </a:prstGeom>
          <a:noFill/>
          <a:ln>
            <a:noFill/>
          </a:ln>
        </p:spPr>
        <p:txBody>
          <a:bodyPr spcFirstLastPara="1" wrap="square" lIns="91425" tIns="45700" rIns="91425" bIns="45700" anchor="t" anchorCtr="0">
            <a:spAutoFit/>
          </a:bodyPr>
          <a:lstStyle/>
          <a:p>
            <a:pPr marL="0" marR="0" lvl="0" indent="0" algn="ctr" rtl="0">
              <a:spcBef>
                <a:spcPct val="0"/>
              </a:spcBef>
              <a:spcAft>
                <a:spcPct val="0"/>
              </a:spcAft>
              <a:buNone/>
              <a:defRPr b="0" i="0"/>
            </a:pPr>
            <a:r>
              <a:rPr lang="1106" sz="1800" b="1" dirty="0">
                <a:solidFill>
                  <a:srgbClr val="548135"/>
                </a:solidFill>
                <a:latin typeface="Consolas"/>
                <a:ea typeface="Consolas"/>
                <a:cs typeface="Consolas"/>
                <a:sym typeface="Consolas"/>
              </a:rPr>
              <a:t>Gadewch i ni drafod ein barn am y cwestiynau hyn.</a:t>
            </a:r>
            <a:endParaRPr dirty="0"/>
          </a:p>
          <a:p>
            <a:pPr marL="0" marR="0" lvl="0" indent="0" algn="ctr" rtl="0">
              <a:spcBef>
                <a:spcPct val="0"/>
              </a:spcBef>
              <a:spcAft>
                <a:spcPct val="0"/>
              </a:spcAft>
              <a:buNone/>
            </a:pPr>
            <a:endParaRPr b="1" dirty="0">
              <a:solidFill>
                <a:srgbClr val="548135"/>
              </a:solidFill>
              <a:latin typeface="Consolas"/>
              <a:ea typeface="Consolas"/>
              <a:cs typeface="Consolas"/>
              <a:sym typeface="Consolas"/>
            </a:endParaRPr>
          </a:p>
          <a:p>
            <a:pPr marL="0" marR="0" lvl="0" indent="0" algn="ctr" rtl="0">
              <a:spcBef>
                <a:spcPct val="0"/>
              </a:spcBef>
              <a:spcAft>
                <a:spcPct val="0"/>
              </a:spcAft>
              <a:buNone/>
              <a:defRPr b="0" i="0"/>
            </a:pPr>
            <a:r>
              <a:rPr lang="1106" sz="1800" b="1" dirty="0">
                <a:solidFill>
                  <a:srgbClr val="548135"/>
                </a:solidFill>
                <a:latin typeface="Consolas"/>
                <a:ea typeface="Consolas"/>
                <a:cs typeface="Consolas"/>
                <a:sym typeface="Consolas"/>
              </a:rPr>
              <a:t>Ydych chi'n cytuno neu'n anghytuno?</a:t>
            </a:r>
            <a:endParaRPr dirty="0"/>
          </a:p>
          <a:p>
            <a:pPr marL="0" marR="0" lvl="0" indent="0" algn="ctr" rtl="0">
              <a:spcBef>
                <a:spcPct val="0"/>
              </a:spcBef>
              <a:spcAft>
                <a:spcPct val="0"/>
              </a:spcAft>
              <a:buNone/>
            </a:pPr>
            <a:endParaRPr sz="1200" b="1" dirty="0">
              <a:solidFill>
                <a:srgbClr val="548135"/>
              </a:solidFill>
              <a:latin typeface="Consolas"/>
              <a:ea typeface="Consolas"/>
              <a:cs typeface="Consolas"/>
              <a:sym typeface="Consolas"/>
            </a:endParaRPr>
          </a:p>
          <a:p>
            <a:pPr marL="0" marR="0" lvl="0" indent="0" algn="ctr" rtl="0">
              <a:spcBef>
                <a:spcPct val="0"/>
              </a:spcBef>
              <a:spcAft>
                <a:spcPct val="0"/>
              </a:spcAft>
              <a:buNone/>
              <a:defRPr b="0" i="0"/>
            </a:pPr>
            <a:r>
              <a:rPr lang="1106" sz="1800" b="1" dirty="0">
                <a:solidFill>
                  <a:srgbClr val="548135"/>
                </a:solidFill>
                <a:latin typeface="Consolas"/>
                <a:ea typeface="Consolas"/>
                <a:cs typeface="Consolas"/>
                <a:sym typeface="Consolas"/>
              </a:rPr>
              <a:t>Pam?</a:t>
            </a:r>
            <a:endParaRPr dirty="0"/>
          </a:p>
          <a:p>
            <a:pPr marL="0" marR="0" lvl="0" indent="0" algn="ctr" rtl="0">
              <a:spcBef>
                <a:spcPct val="0"/>
              </a:spcBef>
              <a:spcAft>
                <a:spcPct val="0"/>
              </a:spcAft>
              <a:buNone/>
            </a:pPr>
            <a:endParaRPr sz="1050" b="1" dirty="0">
              <a:solidFill>
                <a:srgbClr val="548135"/>
              </a:solidFill>
              <a:latin typeface="Consolas"/>
              <a:ea typeface="Consolas"/>
              <a:cs typeface="Consolas"/>
              <a:sym typeface="Consolas"/>
            </a:endParaRPr>
          </a:p>
          <a:p>
            <a:pPr marL="0" marR="0" lvl="0" indent="0" algn="ctr" rtl="0">
              <a:spcBef>
                <a:spcPct val="0"/>
              </a:spcBef>
              <a:spcAft>
                <a:spcPct val="0"/>
              </a:spcAft>
              <a:buNone/>
              <a:defRPr b="0" i="0"/>
            </a:pPr>
            <a:r>
              <a:rPr lang="1106" sz="1800" b="1" dirty="0">
                <a:solidFill>
                  <a:srgbClr val="548135"/>
                </a:solidFill>
                <a:latin typeface="Consolas"/>
                <a:ea typeface="Consolas"/>
                <a:cs typeface="Consolas"/>
                <a:sym typeface="Consolas"/>
              </a:rPr>
              <a:t>Gwnewch dablau o blaid ac yn erbyn i nodi eich barn.</a:t>
            </a:r>
            <a:endParaRPr dirty="0"/>
          </a:p>
          <a:p>
            <a:pPr marL="0" marR="0" lvl="0" indent="0" algn="l" rtl="0">
              <a:spcBef>
                <a:spcPct val="0"/>
              </a:spcBef>
              <a:spcAft>
                <a:spcPct val="0"/>
              </a:spcAft>
              <a:buNone/>
            </a:pPr>
            <a:endParaRPr sz="1800" b="1" dirty="0">
              <a:solidFill>
                <a:srgbClr val="548135"/>
              </a:solidFill>
              <a:latin typeface="Consolas"/>
              <a:ea typeface="Consolas"/>
              <a:cs typeface="Consolas"/>
              <a:sym typeface="Consolas"/>
            </a:endParaRPr>
          </a:p>
        </p:txBody>
      </p:sp>
      <p:graphicFrame>
        <p:nvGraphicFramePr>
          <p:cNvPr id="161" name="Google Shape;161;p9"/>
          <p:cNvGraphicFramePr>
            <a:graphicFrameLocks noGrp="1"/>
          </p:cNvGraphicFramePr>
          <p:nvPr>
            <p:extLst>
              <p:ext uri="{D42A27DB-BD31-4B8C-83A1-F6EECF244321}">
                <p14:modId xmlns:p14="http://schemas.microsoft.com/office/powerpoint/2010/main" val="1994220549"/>
              </p:ext>
            </p:extLst>
          </p:nvPr>
        </p:nvGraphicFramePr>
        <p:xfrm>
          <a:off x="4943765" y="4582388"/>
          <a:ext cx="3849750" cy="1577355"/>
        </p:xfrm>
        <a:graphic>
          <a:graphicData uri="http://schemas.openxmlformats.org/drawingml/2006/table">
            <a:tbl>
              <a:tblPr firstRow="1" bandRow="1">
                <a:noFill/>
                <a:tableStyleId>{1A1F7B37-CA9D-4E29-B865-A85E6E727A7E}</a:tableStyleId>
              </a:tblPr>
              <a:tblGrid>
                <a:gridCol w="1924875">
                  <a:extLst>
                    <a:ext uri="{9D8B030D-6E8A-4147-A177-3AD203B41FA5}">
                      <a16:colId xmlns:a16="http://schemas.microsoft.com/office/drawing/2014/main" val="20000"/>
                    </a:ext>
                  </a:extLst>
                </a:gridCol>
                <a:gridCol w="1924875">
                  <a:extLst>
                    <a:ext uri="{9D8B030D-6E8A-4147-A177-3AD203B41FA5}">
                      <a16:colId xmlns:a16="http://schemas.microsoft.com/office/drawing/2014/main" val="20001"/>
                    </a:ext>
                  </a:extLst>
                </a:gridCol>
              </a:tblGrid>
              <a:tr h="388625">
                <a:tc>
                  <a:txBody>
                    <a:bodyPr/>
                    <a:lstStyle/>
                    <a:p>
                      <a:pPr marL="0" marR="0" lvl="0" indent="0" algn="ctr" rtl="0">
                        <a:spcBef>
                          <a:spcPct val="0"/>
                        </a:spcBef>
                        <a:spcAft>
                          <a:spcPct val="0"/>
                        </a:spcAft>
                        <a:buNone/>
                        <a:defRPr b="0" i="0"/>
                      </a:pPr>
                      <a:r>
                        <a:rPr lang="1106" sz="1800" b="1" u="none" strike="noStrike" cap="none"/>
                        <a:t>O blaid</a:t>
                      </a:r>
                      <a:endParaRPr/>
                    </a:p>
                  </a:txBody>
                  <a:tcPr marL="91450" marR="91450" marT="45725" marB="45725"/>
                </a:tc>
                <a:tc>
                  <a:txBody>
                    <a:bodyPr/>
                    <a:lstStyle/>
                    <a:p>
                      <a:pPr marL="0" marR="0" lvl="0" indent="0" algn="ctr" rtl="0">
                        <a:spcBef>
                          <a:spcPct val="0"/>
                        </a:spcBef>
                        <a:spcAft>
                          <a:spcPct val="0"/>
                        </a:spcAft>
                        <a:buNone/>
                        <a:defRPr b="0" i="0"/>
                      </a:pPr>
                      <a:r>
                        <a:rPr lang="1106" sz="1800" b="1" u="none" strike="noStrike" cap="none"/>
                        <a:t>Yn erbyn</a:t>
                      </a:r>
                      <a:endParaRPr/>
                    </a:p>
                  </a:txBody>
                  <a:tcPr marL="91450" marR="91450" marT="45725" marB="45725"/>
                </a:tc>
                <a:extLst>
                  <a:ext uri="{0D108BD9-81ED-4DB2-BD59-A6C34878D82A}">
                    <a16:rowId xmlns:a16="http://schemas.microsoft.com/office/drawing/2014/main" val="10000"/>
                  </a:ext>
                </a:extLst>
              </a:tr>
              <a:tr h="810475">
                <a:tc>
                  <a:txBody>
                    <a:bodyPr/>
                    <a:lstStyle/>
                    <a:p>
                      <a:pPr marL="0" marR="0" lvl="0" indent="0" algn="l" rtl="0">
                        <a:spcBef>
                          <a:spcPct val="0"/>
                        </a:spcBef>
                        <a:spcAft>
                          <a:spcPct val="0"/>
                        </a:spcAft>
                        <a:buNone/>
                      </a:pPr>
                      <a:endParaRPr sz="1800"/>
                    </a:p>
                    <a:p>
                      <a:pPr marL="0" marR="0" lvl="0" indent="0" algn="l" rtl="0">
                        <a:spcBef>
                          <a:spcPct val="0"/>
                        </a:spcBef>
                        <a:spcAft>
                          <a:spcPct val="0"/>
                        </a:spcAft>
                        <a:buNone/>
                      </a:pPr>
                      <a:endParaRPr sz="1800"/>
                    </a:p>
                    <a:p>
                      <a:pPr marL="0" marR="0" lvl="0" indent="0" algn="l" rtl="0">
                        <a:spcBef>
                          <a:spcPct val="0"/>
                        </a:spcBef>
                        <a:spcAft>
                          <a:spcPct val="0"/>
                        </a:spcAft>
                        <a:buNone/>
                      </a:pPr>
                      <a:endParaRPr sz="1800"/>
                    </a:p>
                    <a:p>
                      <a:pPr marL="0" marR="0" lvl="0" indent="0" algn="l" rtl="0">
                        <a:spcBef>
                          <a:spcPct val="0"/>
                        </a:spcBef>
                        <a:spcAft>
                          <a:spcPct val="0"/>
                        </a:spcAft>
                        <a:buNone/>
                      </a:pPr>
                      <a:endParaRPr sz="1800"/>
                    </a:p>
                  </a:txBody>
                  <a:tcPr marL="91450" marR="91450" marT="45725" marB="45725"/>
                </a:tc>
                <a:tc>
                  <a:txBody>
                    <a:bodyPr/>
                    <a:lstStyle/>
                    <a:p>
                      <a:pPr marL="0" marR="0" lvl="0" indent="0" algn="l" rtl="0">
                        <a:spcBef>
                          <a:spcPct val="0"/>
                        </a:spcBef>
                        <a:spcAft>
                          <a:spcPct val="0"/>
                        </a:spcAft>
                        <a:buNone/>
                      </a:pPr>
                      <a:endParaRPr sz="1800" dirty="0"/>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8.04.09"/>
  <p:tag name="AS_TITLE" val="Aspose.Slides for .NET 4.0 Client Profile"/>
  <p:tag name="AS_VERSION" val="18.4"/>
</p:tagLst>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fc7efbc-3519-4043-a7cf-9257e46b4e16" xsi:nil="true"/>
    <lcf76f155ced4ddcb4097134ff3c332f xmlns="c4bc8142-85eb-4765-8708-0769813ece0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4F35B45860DF143A561A29941B4BB3E" ma:contentTypeVersion="14" ma:contentTypeDescription="Create a new document." ma:contentTypeScope="" ma:versionID="bed313ff9a100f6a92dbcd9ff7c3db4a">
  <xsd:schema xmlns:xsd="http://www.w3.org/2001/XMLSchema" xmlns:xs="http://www.w3.org/2001/XMLSchema" xmlns:p="http://schemas.microsoft.com/office/2006/metadata/properties" xmlns:ns2="0fc7efbc-3519-4043-a7cf-9257e46b4e16" xmlns:ns3="c4bc8142-85eb-4765-8708-0769813ece0e" targetNamespace="http://schemas.microsoft.com/office/2006/metadata/properties" ma:root="true" ma:fieldsID="b5ad74d39b0e87c48d4f33e665e489a6" ns2:_="" ns3:_="">
    <xsd:import namespace="0fc7efbc-3519-4043-a7cf-9257e46b4e16"/>
    <xsd:import namespace="c4bc8142-85eb-4765-8708-0769813ece0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DateTaken" minOccurs="0"/>
                <xsd:element ref="ns3:MediaServiceGenerationTime" minOccurs="0"/>
                <xsd:element ref="ns3:MediaServiceEventHashCode" minOccurs="0"/>
                <xsd:element ref="ns3:MediaServiceOCR" minOccurs="0"/>
                <xsd:element ref="ns3:MediaServiceObjectDetectorVersions" minOccurs="0"/>
                <xsd:element ref="ns3:MediaServiceSearchPropertie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c7efbc-3519-4043-a7cf-9257e46b4e1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802da3f5-79f2-443c-8713-bed2e5b0d9b0}" ma:internalName="TaxCatchAll" ma:showField="CatchAllData" ma:web="0fc7efbc-3519-4043-a7cf-9257e46b4e1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4bc8142-85eb-4765-8708-0769813ece0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b820720-3cae-4e0f-87a0-a0b1591a738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60EAFB-E2AD-4789-BCB6-AB1C4C548A06}">
  <ds:schemaRefs/>
</ds:datastoreItem>
</file>

<file path=customXml/itemProps2.xml><?xml version="1.0" encoding="utf-8"?>
<ds:datastoreItem xmlns:ds="http://schemas.openxmlformats.org/officeDocument/2006/customXml" ds:itemID="{CA4D789D-68AB-422E-B16D-6A02DDD327B8}">
  <ds:schemaRefs/>
</ds:datastoreItem>
</file>

<file path=customXml/itemProps3.xml><?xml version="1.0" encoding="utf-8"?>
<ds:datastoreItem xmlns:ds="http://schemas.openxmlformats.org/officeDocument/2006/customXml" ds:itemID="{F341B2A0-29F4-460C-B8E4-BEB35B80D96D}"/>
</file>

<file path=docProps/app.xml><?xml version="1.0" encoding="utf-8"?>
<Properties xmlns="http://schemas.openxmlformats.org/officeDocument/2006/extended-properties" xmlns:vt="http://schemas.openxmlformats.org/officeDocument/2006/docPropsVTypes">
  <TotalTime>132</TotalTime>
  <Words>713</Words>
  <Application>Microsoft Office PowerPoint</Application>
  <PresentationFormat>On-screen Show (4:3)</PresentationFormat>
  <Paragraphs>76</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Consolas</vt:lpstr>
      <vt:lpstr>Courier New</vt:lpstr>
      <vt:lpstr>Office Theme</vt:lpstr>
      <vt:lpstr>Iechyd a lles</vt:lpstr>
      <vt:lpstr>PowerPoint Presentation</vt:lpstr>
      <vt:lpstr>PowerPoint Presentation</vt:lpstr>
      <vt:lpstr>Beth mae'r term 'ôl troed digidol' yn ei olygu?   Allwch chi roi unrhyw enghreifftiau? </vt:lpstr>
      <vt:lpstr>PowerPoint Presentation</vt:lpstr>
      <vt:lpstr>PowerPoint Presentation</vt:lpstr>
      <vt:lpstr>Beth mae'r term 'canlyniad' yn ei olygu?   Allwch chi roi unrhyw enghreifftiau?  Beth allai fod yn ganlyniadau eich ôl troed digidol?</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well-being</dc:title>
  <dc:creator>Kim Constable</dc:creator>
  <cp:lastModifiedBy>Claire L Jones</cp:lastModifiedBy>
  <cp:revision>3</cp:revision>
  <cp:lastPrinted>2023-02-16T13:33:49Z</cp:lastPrinted>
  <dcterms:created xsi:type="dcterms:W3CDTF">2016-09-27T19:29:11Z</dcterms:created>
  <dcterms:modified xsi:type="dcterms:W3CDTF">2025-05-15T10:02:36Z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0x010100E4F35B45860DF143A561A29941B4BB3E</vt:lpwstr>
  </property>
  <property fmtid="{D5CDD505-2E9C-101B-9397-08002B2CF9AE}" pid="3" name="MediaServiceImageTags">
    <vt:lpwstr/>
  </property>
</Properties>
</file>