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79" r:id="rId6"/>
    <p:sldId id="280" r:id="rId7"/>
    <p:sldId id="260" r:id="rId8"/>
    <p:sldId id="259" r:id="rId9"/>
    <p:sldId id="261" r:id="rId10"/>
    <p:sldId id="266" r:id="rId11"/>
    <p:sldId id="281" r:id="rId12"/>
    <p:sldId id="267" r:id="rId13"/>
    <p:sldId id="265" r:id="rId14"/>
    <p:sldId id="263" r:id="rId15"/>
    <p:sldId id="282" r:id="rId16"/>
    <p:sldId id="274" r:id="rId17"/>
    <p:sldId id="283" r:id="rId18"/>
    <p:sldId id="273" r:id="rId19"/>
    <p:sldId id="257" r:id="rId20"/>
    <p:sldId id="284" r:id="rId21"/>
    <p:sldId id="258" r:id="rId22"/>
    <p:sldId id="264" r:id="rId23"/>
    <p:sldId id="269" r:id="rId24"/>
    <p:sldId id="271" r:id="rId25"/>
    <p:sldId id="285" r:id="rId26"/>
    <p:sldId id="270" r:id="rId27"/>
    <p:sldId id="272" r:id="rId28"/>
    <p:sldId id="268" r:id="rId29"/>
    <p:sldId id="287" r:id="rId30"/>
    <p:sldId id="286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91CA2-50C8-4EBB-B1A3-D04F99814F01}" v="19" dt="2025-05-14T11:53:14.92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M Jones (Translation)" userId="ab792e4f-0d19-467e-a197-923907e0184e" providerId="ADAL" clId="{45191CA2-50C8-4EBB-B1A3-D04F99814F01}"/>
    <pc:docChg chg="undo custSel modSld">
      <pc:chgData name="Rhian M Jones (Translation)" userId="ab792e4f-0d19-467e-a197-923907e0184e" providerId="ADAL" clId="{45191CA2-50C8-4EBB-B1A3-D04F99814F01}" dt="2025-05-14T11:53:44.840" v="554" actId="1035"/>
      <pc:docMkLst>
        <pc:docMk/>
      </pc:docMkLst>
      <pc:sldChg chg="modSp mod">
        <pc:chgData name="Rhian M Jones (Translation)" userId="ab792e4f-0d19-467e-a197-923907e0184e" providerId="ADAL" clId="{45191CA2-50C8-4EBB-B1A3-D04F99814F01}" dt="2025-05-14T11:49:27.260" v="419" actId="20577"/>
        <pc:sldMkLst>
          <pc:docMk/>
          <pc:sldMk cId="714728331" sldId="257"/>
        </pc:sldMkLst>
        <pc:spChg chg="mod">
          <ac:chgData name="Rhian M Jones (Translation)" userId="ab792e4f-0d19-467e-a197-923907e0184e" providerId="ADAL" clId="{45191CA2-50C8-4EBB-B1A3-D04F99814F01}" dt="2025-05-14T11:49:23.888" v="418" actId="20577"/>
          <ac:spMkLst>
            <pc:docMk/>
            <pc:sldMk cId="714728331" sldId="257"/>
            <ac:spMk id="2" creationId="{390557DE-0F1A-4926-9C80-F662705654DF}"/>
          </ac:spMkLst>
        </pc:spChg>
        <pc:graphicFrameChg chg="mod">
          <ac:chgData name="Rhian M Jones (Translation)" userId="ab792e4f-0d19-467e-a197-923907e0184e" providerId="ADAL" clId="{45191CA2-50C8-4EBB-B1A3-D04F99814F01}" dt="2025-05-14T11:49:27.260" v="419" actId="20577"/>
          <ac:graphicFrameMkLst>
            <pc:docMk/>
            <pc:sldMk cId="714728331" sldId="257"/>
            <ac:graphicFrameMk id="5" creationId="{C62AAE6E-56E8-ECC5-6A26-2D4B11DF3126}"/>
          </ac:graphicFrameMkLst>
        </pc:graphicFrameChg>
      </pc:sldChg>
      <pc:sldChg chg="modSp mod">
        <pc:chgData name="Rhian M Jones (Translation)" userId="ab792e4f-0d19-467e-a197-923907e0184e" providerId="ADAL" clId="{45191CA2-50C8-4EBB-B1A3-D04F99814F01}" dt="2025-05-14T10:08:55.278" v="76" actId="14734"/>
        <pc:sldMkLst>
          <pc:docMk/>
          <pc:sldMk cId="2523280556" sldId="261"/>
        </pc:sldMkLst>
        <pc:graphicFrameChg chg="modGraphic">
          <ac:chgData name="Rhian M Jones (Translation)" userId="ab792e4f-0d19-467e-a197-923907e0184e" providerId="ADAL" clId="{45191CA2-50C8-4EBB-B1A3-D04F99814F01}" dt="2025-05-14T10:08:55.278" v="76" actId="14734"/>
          <ac:graphicFrameMkLst>
            <pc:docMk/>
            <pc:sldMk cId="2523280556" sldId="261"/>
            <ac:graphicFrameMk id="3" creationId="{618516F0-C997-A0E6-AD65-AD851BCCF783}"/>
          </ac:graphicFrameMkLst>
        </pc:graphicFrameChg>
      </pc:sldChg>
      <pc:sldChg chg="addSp delSp modSp mod">
        <pc:chgData name="Rhian M Jones (Translation)" userId="ab792e4f-0d19-467e-a197-923907e0184e" providerId="ADAL" clId="{45191CA2-50C8-4EBB-B1A3-D04F99814F01}" dt="2025-05-14T11:36:21.715" v="239" actId="113"/>
        <pc:sldMkLst>
          <pc:docMk/>
          <pc:sldMk cId="4150010320" sldId="263"/>
        </pc:sldMkLst>
        <pc:spChg chg="mod">
          <ac:chgData name="Rhian M Jones (Translation)" userId="ab792e4f-0d19-467e-a197-923907e0184e" providerId="ADAL" clId="{45191CA2-50C8-4EBB-B1A3-D04F99814F01}" dt="2025-05-14T11:34:32.337" v="182"/>
          <ac:spMkLst>
            <pc:docMk/>
            <pc:sldMk cId="4150010320" sldId="263"/>
            <ac:spMk id="2" creationId="{AF0A58F6-EFAC-4975-8904-F77F60909009}"/>
          </ac:spMkLst>
        </pc:spChg>
        <pc:spChg chg="add del mod">
          <ac:chgData name="Rhian M Jones (Translation)" userId="ab792e4f-0d19-467e-a197-923907e0184e" providerId="ADAL" clId="{45191CA2-50C8-4EBB-B1A3-D04F99814F01}" dt="2025-05-14T11:32:04.865" v="110" actId="478"/>
          <ac:spMkLst>
            <pc:docMk/>
            <pc:sldMk cId="4150010320" sldId="263"/>
            <ac:spMk id="5" creationId="{32761E6F-BFFB-B233-FF5F-0C8C67793B11}"/>
          </ac:spMkLst>
        </pc:spChg>
        <pc:spChg chg="add mod">
          <ac:chgData name="Rhian M Jones (Translation)" userId="ab792e4f-0d19-467e-a197-923907e0184e" providerId="ADAL" clId="{45191CA2-50C8-4EBB-B1A3-D04F99814F01}" dt="2025-05-14T11:36:21.715" v="239" actId="113"/>
          <ac:spMkLst>
            <pc:docMk/>
            <pc:sldMk cId="4150010320" sldId="263"/>
            <ac:spMk id="6" creationId="{38D28D89-E5C6-583C-0E8A-1256FDEEBB7F}"/>
          </ac:spMkLst>
        </pc:spChg>
        <pc:spChg chg="add mod">
          <ac:chgData name="Rhian M Jones (Translation)" userId="ab792e4f-0d19-467e-a197-923907e0184e" providerId="ADAL" clId="{45191CA2-50C8-4EBB-B1A3-D04F99814F01}" dt="2025-05-14T11:34:56.358" v="198" actId="1038"/>
          <ac:spMkLst>
            <pc:docMk/>
            <pc:sldMk cId="4150010320" sldId="263"/>
            <ac:spMk id="9" creationId="{40ED5864-8229-D1AE-5FD1-4844690C2280}"/>
          </ac:spMkLst>
        </pc:spChg>
        <pc:picChg chg="del">
          <ac:chgData name="Rhian M Jones (Translation)" userId="ab792e4f-0d19-467e-a197-923907e0184e" providerId="ADAL" clId="{45191CA2-50C8-4EBB-B1A3-D04F99814F01}" dt="2025-05-14T11:31:59.878" v="109" actId="478"/>
          <ac:picMkLst>
            <pc:docMk/>
            <pc:sldMk cId="4150010320" sldId="263"/>
            <ac:picMk id="7" creationId="{3D8487FE-4B46-435C-A8FB-CD7BBB4C7145}"/>
          </ac:picMkLst>
        </pc:picChg>
      </pc:sldChg>
      <pc:sldChg chg="addSp delSp modSp mod delAnim modAnim">
        <pc:chgData name="Rhian M Jones (Translation)" userId="ab792e4f-0d19-467e-a197-923907e0184e" providerId="ADAL" clId="{45191CA2-50C8-4EBB-B1A3-D04F99814F01}" dt="2025-05-14T11:33:02.356" v="147" actId="1038"/>
        <pc:sldMkLst>
          <pc:docMk/>
          <pc:sldMk cId="2016498085" sldId="265"/>
        </pc:sldMkLst>
        <pc:spChg chg="add mod">
          <ac:chgData name="Rhian M Jones (Translation)" userId="ab792e4f-0d19-467e-a197-923907e0184e" providerId="ADAL" clId="{45191CA2-50C8-4EBB-B1A3-D04F99814F01}" dt="2025-05-14T11:33:02.356" v="147" actId="1038"/>
          <ac:spMkLst>
            <pc:docMk/>
            <pc:sldMk cId="2016498085" sldId="265"/>
            <ac:spMk id="3" creationId="{E591CD34-130A-0CAF-4363-11C0D5943235}"/>
          </ac:spMkLst>
        </pc:spChg>
        <pc:spChg chg="add del mod">
          <ac:chgData name="Rhian M Jones (Translation)" userId="ab792e4f-0d19-467e-a197-923907e0184e" providerId="ADAL" clId="{45191CA2-50C8-4EBB-B1A3-D04F99814F01}" dt="2025-05-14T11:31:40.280" v="108" actId="478"/>
          <ac:spMkLst>
            <pc:docMk/>
            <pc:sldMk cId="2016498085" sldId="265"/>
            <ac:spMk id="6" creationId="{3DCF3DCE-5061-66F7-0E33-6FA71649F986}"/>
          </ac:spMkLst>
        </pc:spChg>
        <pc:picChg chg="del mod">
          <ac:chgData name="Rhian M Jones (Translation)" userId="ab792e4f-0d19-467e-a197-923907e0184e" providerId="ADAL" clId="{45191CA2-50C8-4EBB-B1A3-D04F99814F01}" dt="2025-05-14T11:31:32.724" v="107" actId="478"/>
          <ac:picMkLst>
            <pc:docMk/>
            <pc:sldMk cId="2016498085" sldId="265"/>
            <ac:picMk id="8" creationId="{BE4C9190-4C94-4DFC-840F-B14B3BBC46DF}"/>
          </ac:picMkLst>
        </pc:picChg>
      </pc:sldChg>
      <pc:sldChg chg="modSp mod">
        <pc:chgData name="Rhian M Jones (Translation)" userId="ab792e4f-0d19-467e-a197-923907e0184e" providerId="ADAL" clId="{45191CA2-50C8-4EBB-B1A3-D04F99814F01}" dt="2025-05-14T10:09:13.196" v="85" actId="20577"/>
        <pc:sldMkLst>
          <pc:docMk/>
          <pc:sldMk cId="2355046466" sldId="266"/>
        </pc:sldMkLst>
        <pc:spChg chg="mod">
          <ac:chgData name="Rhian M Jones (Translation)" userId="ab792e4f-0d19-467e-a197-923907e0184e" providerId="ADAL" clId="{45191CA2-50C8-4EBB-B1A3-D04F99814F01}" dt="2025-05-14T10:09:13.196" v="85" actId="20577"/>
          <ac:spMkLst>
            <pc:docMk/>
            <pc:sldMk cId="2355046466" sldId="266"/>
            <ac:spMk id="3" creationId="{1D4E31B0-F3EE-43D9-A70C-A3705D313B6F}"/>
          </ac:spMkLst>
        </pc:spChg>
      </pc:sldChg>
      <pc:sldChg chg="delSp mod">
        <pc:chgData name="Rhian M Jones (Translation)" userId="ab792e4f-0d19-467e-a197-923907e0184e" providerId="ADAL" clId="{45191CA2-50C8-4EBB-B1A3-D04F99814F01}" dt="2025-05-14T10:23:05.943" v="94" actId="478"/>
        <pc:sldMkLst>
          <pc:docMk/>
          <pc:sldMk cId="1533061237" sldId="270"/>
        </pc:sldMkLst>
        <pc:spChg chg="del">
          <ac:chgData name="Rhian M Jones (Translation)" userId="ab792e4f-0d19-467e-a197-923907e0184e" providerId="ADAL" clId="{45191CA2-50C8-4EBB-B1A3-D04F99814F01}" dt="2025-05-14T10:23:05.943" v="94" actId="478"/>
          <ac:spMkLst>
            <pc:docMk/>
            <pc:sldMk cId="1533061237" sldId="270"/>
            <ac:spMk id="3" creationId="{64D1E8C3-2C61-4FB2-B416-E12142E60184}"/>
          </ac:spMkLst>
        </pc:spChg>
      </pc:sldChg>
      <pc:sldChg chg="modSp mod">
        <pc:chgData name="Rhian M Jones (Translation)" userId="ab792e4f-0d19-467e-a197-923907e0184e" providerId="ADAL" clId="{45191CA2-50C8-4EBB-B1A3-D04F99814F01}" dt="2025-05-14T09:16:12.455" v="17" actId="20577"/>
        <pc:sldMkLst>
          <pc:docMk/>
          <pc:sldMk cId="4193311478" sldId="272"/>
        </pc:sldMkLst>
        <pc:spChg chg="mod">
          <ac:chgData name="Rhian M Jones (Translation)" userId="ab792e4f-0d19-467e-a197-923907e0184e" providerId="ADAL" clId="{45191CA2-50C8-4EBB-B1A3-D04F99814F01}" dt="2025-05-14T09:16:12.455" v="17" actId="20577"/>
          <ac:spMkLst>
            <pc:docMk/>
            <pc:sldMk cId="4193311478" sldId="272"/>
            <ac:spMk id="2" creationId="{F28A8840-795A-4BE8-88FC-CE8E95FE2232}"/>
          </ac:spMkLst>
        </pc:spChg>
      </pc:sldChg>
      <pc:sldChg chg="modSp mod">
        <pc:chgData name="Rhian M Jones (Translation)" userId="ab792e4f-0d19-467e-a197-923907e0184e" providerId="ADAL" clId="{45191CA2-50C8-4EBB-B1A3-D04F99814F01}" dt="2025-05-14T11:48:44.615" v="399" actId="1035"/>
        <pc:sldMkLst>
          <pc:docMk/>
          <pc:sldMk cId="1148275183" sldId="273"/>
        </pc:sldMkLst>
        <pc:spChg chg="mod">
          <ac:chgData name="Rhian M Jones (Translation)" userId="ab792e4f-0d19-467e-a197-923907e0184e" providerId="ADAL" clId="{45191CA2-50C8-4EBB-B1A3-D04F99814F01}" dt="2025-05-14T11:47:41.403" v="274" actId="404"/>
          <ac:spMkLst>
            <pc:docMk/>
            <pc:sldMk cId="1148275183" sldId="273"/>
            <ac:spMk id="2" creationId="{390557DE-0F1A-4926-9C80-F662705654DF}"/>
          </ac:spMkLst>
        </pc:spChg>
        <pc:spChg chg="mod">
          <ac:chgData name="Rhian M Jones (Translation)" userId="ab792e4f-0d19-467e-a197-923907e0184e" providerId="ADAL" clId="{45191CA2-50C8-4EBB-B1A3-D04F99814F01}" dt="2025-05-14T11:47:41.403" v="274" actId="404"/>
          <ac:spMkLst>
            <pc:docMk/>
            <pc:sldMk cId="1148275183" sldId="273"/>
            <ac:spMk id="7" creationId="{BF6802A9-DF93-77E1-F2E2-4E1DADECDC38}"/>
          </ac:spMkLst>
        </pc:spChg>
        <pc:spChg chg="mod">
          <ac:chgData name="Rhian M Jones (Translation)" userId="ab792e4f-0d19-467e-a197-923907e0184e" providerId="ADAL" clId="{45191CA2-50C8-4EBB-B1A3-D04F99814F01}" dt="2025-05-14T11:47:49.979" v="280" actId="1035"/>
          <ac:spMkLst>
            <pc:docMk/>
            <pc:sldMk cId="1148275183" sldId="273"/>
            <ac:spMk id="16" creationId="{D6B18FFC-E852-C407-262C-2C7F4812AE1F}"/>
          </ac:spMkLst>
        </pc:spChg>
        <pc:spChg chg="mod">
          <ac:chgData name="Rhian M Jones (Translation)" userId="ab792e4f-0d19-467e-a197-923907e0184e" providerId="ADAL" clId="{45191CA2-50C8-4EBB-B1A3-D04F99814F01}" dt="2025-05-14T11:47:53.955" v="293" actId="1035"/>
          <ac:spMkLst>
            <pc:docMk/>
            <pc:sldMk cId="1148275183" sldId="273"/>
            <ac:spMk id="19" creationId="{4D6BB864-AFF3-73CE-EB2C-9518E232D2DF}"/>
          </ac:spMkLst>
        </pc:spChg>
        <pc:spChg chg="mod">
          <ac:chgData name="Rhian M Jones (Translation)" userId="ab792e4f-0d19-467e-a197-923907e0184e" providerId="ADAL" clId="{45191CA2-50C8-4EBB-B1A3-D04F99814F01}" dt="2025-05-14T11:47:58.196" v="300" actId="1036"/>
          <ac:spMkLst>
            <pc:docMk/>
            <pc:sldMk cId="1148275183" sldId="273"/>
            <ac:spMk id="23" creationId="{B9B3BE2B-17D9-3439-314F-5A239BE445B6}"/>
          </ac:spMkLst>
        </pc:spChg>
        <pc:spChg chg="mod">
          <ac:chgData name="Rhian M Jones (Translation)" userId="ab792e4f-0d19-467e-a197-923907e0184e" providerId="ADAL" clId="{45191CA2-50C8-4EBB-B1A3-D04F99814F01}" dt="2025-05-14T11:47:41.403" v="274" actId="404"/>
          <ac:spMkLst>
            <pc:docMk/>
            <pc:sldMk cId="1148275183" sldId="273"/>
            <ac:spMk id="27" creationId="{996EA5F1-D839-3154-C464-75BB8F892C86}"/>
          </ac:spMkLst>
        </pc:spChg>
        <pc:spChg chg="mod">
          <ac:chgData name="Rhian M Jones (Translation)" userId="ab792e4f-0d19-467e-a197-923907e0184e" providerId="ADAL" clId="{45191CA2-50C8-4EBB-B1A3-D04F99814F01}" dt="2025-05-14T11:47:41.403" v="274" actId="404"/>
          <ac:spMkLst>
            <pc:docMk/>
            <pc:sldMk cId="1148275183" sldId="273"/>
            <ac:spMk id="35" creationId="{4B2C64F1-37ED-0D60-913F-E53A173D5FD5}"/>
          </ac:spMkLst>
        </pc:spChg>
        <pc:spChg chg="mod">
          <ac:chgData name="Rhian M Jones (Translation)" userId="ab792e4f-0d19-467e-a197-923907e0184e" providerId="ADAL" clId="{45191CA2-50C8-4EBB-B1A3-D04F99814F01}" dt="2025-05-14T11:48:16.666" v="331" actId="1036"/>
          <ac:spMkLst>
            <pc:docMk/>
            <pc:sldMk cId="1148275183" sldId="273"/>
            <ac:spMk id="38" creationId="{3D0F1C33-35DB-8536-5F83-82503372D0A4}"/>
          </ac:spMkLst>
        </pc:spChg>
        <pc:spChg chg="mod">
          <ac:chgData name="Rhian M Jones (Translation)" userId="ab792e4f-0d19-467e-a197-923907e0184e" providerId="ADAL" clId="{45191CA2-50C8-4EBB-B1A3-D04F99814F01}" dt="2025-05-14T11:47:41.403" v="274" actId="404"/>
          <ac:spMkLst>
            <pc:docMk/>
            <pc:sldMk cId="1148275183" sldId="273"/>
            <ac:spMk id="39" creationId="{79B3638E-B66E-AC35-F631-608043F5C09E}"/>
          </ac:spMkLst>
        </pc:spChg>
        <pc:spChg chg="mod">
          <ac:chgData name="Rhian M Jones (Translation)" userId="ab792e4f-0d19-467e-a197-923907e0184e" providerId="ADAL" clId="{45191CA2-50C8-4EBB-B1A3-D04F99814F01}" dt="2025-05-14T11:48:34.496" v="388" actId="1035"/>
          <ac:spMkLst>
            <pc:docMk/>
            <pc:sldMk cId="1148275183" sldId="273"/>
            <ac:spMk id="40" creationId="{6C4BE176-8D2F-4724-398A-55EDA0E3E663}"/>
          </ac:spMkLst>
        </pc:spChg>
        <pc:spChg chg="mod">
          <ac:chgData name="Rhian M Jones (Translation)" userId="ab792e4f-0d19-467e-a197-923907e0184e" providerId="ADAL" clId="{45191CA2-50C8-4EBB-B1A3-D04F99814F01}" dt="2025-05-14T11:48:13.157" v="316" actId="1035"/>
          <ac:spMkLst>
            <pc:docMk/>
            <pc:sldMk cId="1148275183" sldId="273"/>
            <ac:spMk id="41" creationId="{F1ED5DDA-F873-8867-FD58-FE8CE6765B8D}"/>
          </ac:spMkLst>
        </pc:spChg>
        <pc:spChg chg="mod">
          <ac:chgData name="Rhian M Jones (Translation)" userId="ab792e4f-0d19-467e-a197-923907e0184e" providerId="ADAL" clId="{45191CA2-50C8-4EBB-B1A3-D04F99814F01}" dt="2025-05-14T11:48:37.494" v="392" actId="1035"/>
          <ac:spMkLst>
            <pc:docMk/>
            <pc:sldMk cId="1148275183" sldId="273"/>
            <ac:spMk id="42" creationId="{1CA07C31-0BC4-589F-6BD3-DF998BE72268}"/>
          </ac:spMkLst>
        </pc:spChg>
        <pc:spChg chg="mod">
          <ac:chgData name="Rhian M Jones (Translation)" userId="ab792e4f-0d19-467e-a197-923907e0184e" providerId="ADAL" clId="{45191CA2-50C8-4EBB-B1A3-D04F99814F01}" dt="2025-05-14T11:48:44.615" v="399" actId="1035"/>
          <ac:spMkLst>
            <pc:docMk/>
            <pc:sldMk cId="1148275183" sldId="273"/>
            <ac:spMk id="43" creationId="{C1D36903-71EB-CD5C-76E6-4F04B03C1B33}"/>
          </ac:spMkLst>
        </pc:spChg>
        <pc:spChg chg="mod">
          <ac:chgData name="Rhian M Jones (Translation)" userId="ab792e4f-0d19-467e-a197-923907e0184e" providerId="ADAL" clId="{45191CA2-50C8-4EBB-B1A3-D04F99814F01}" dt="2025-05-14T11:48:42.762" v="397" actId="1035"/>
          <ac:spMkLst>
            <pc:docMk/>
            <pc:sldMk cId="1148275183" sldId="273"/>
            <ac:spMk id="44" creationId="{83C70623-0CF1-B4A1-C9D3-F70AFF44F458}"/>
          </ac:spMkLst>
        </pc:spChg>
      </pc:sldChg>
      <pc:sldChg chg="modSp mod">
        <pc:chgData name="Rhian M Jones (Translation)" userId="ab792e4f-0d19-467e-a197-923907e0184e" providerId="ADAL" clId="{45191CA2-50C8-4EBB-B1A3-D04F99814F01}" dt="2025-05-14T10:07:35.519" v="74" actId="113"/>
        <pc:sldMkLst>
          <pc:docMk/>
          <pc:sldMk cId="2270858334" sldId="279"/>
        </pc:sldMkLst>
        <pc:spChg chg="mod">
          <ac:chgData name="Rhian M Jones (Translation)" userId="ab792e4f-0d19-467e-a197-923907e0184e" providerId="ADAL" clId="{45191CA2-50C8-4EBB-B1A3-D04F99814F01}" dt="2025-05-14T10:07:35.519" v="74" actId="113"/>
          <ac:spMkLst>
            <pc:docMk/>
            <pc:sldMk cId="2270858334" sldId="279"/>
            <ac:spMk id="2" creationId="{631957EC-777D-5CF1-9F23-EED987416154}"/>
          </ac:spMkLst>
        </pc:spChg>
      </pc:sldChg>
      <pc:sldChg chg="delSp modSp mod">
        <pc:chgData name="Rhian M Jones (Translation)" userId="ab792e4f-0d19-467e-a197-923907e0184e" providerId="ADAL" clId="{45191CA2-50C8-4EBB-B1A3-D04F99814F01}" dt="2025-05-14T10:09:12.650" v="79" actId="27636"/>
        <pc:sldMkLst>
          <pc:docMk/>
          <pc:sldMk cId="265035769" sldId="280"/>
        </pc:sldMkLst>
        <pc:spChg chg="mod">
          <ac:chgData name="Rhian M Jones (Translation)" userId="ab792e4f-0d19-467e-a197-923907e0184e" providerId="ADAL" clId="{45191CA2-50C8-4EBB-B1A3-D04F99814F01}" dt="2025-05-14T10:09:12.650" v="79" actId="27636"/>
          <ac:spMkLst>
            <pc:docMk/>
            <pc:sldMk cId="265035769" sldId="280"/>
            <ac:spMk id="2" creationId="{B7BF8E98-C93B-F936-8990-772A593DB7AD}"/>
          </ac:spMkLst>
        </pc:spChg>
        <pc:spChg chg="del">
          <ac:chgData name="Rhian M Jones (Translation)" userId="ab792e4f-0d19-467e-a197-923907e0184e" providerId="ADAL" clId="{45191CA2-50C8-4EBB-B1A3-D04F99814F01}" dt="2025-05-14T10:08:22.383" v="75" actId="478"/>
          <ac:spMkLst>
            <pc:docMk/>
            <pc:sldMk cId="265035769" sldId="280"/>
            <ac:spMk id="3" creationId="{9B2A0AD0-EB03-D880-9B38-90B44D8D30E8}"/>
          </ac:spMkLst>
        </pc:spChg>
      </pc:sldChg>
      <pc:sldChg chg="modSp mod">
        <pc:chgData name="Rhian M Jones (Translation)" userId="ab792e4f-0d19-467e-a197-923907e0184e" providerId="ADAL" clId="{45191CA2-50C8-4EBB-B1A3-D04F99814F01}" dt="2025-05-14T10:09:41.609" v="92" actId="1036"/>
        <pc:sldMkLst>
          <pc:docMk/>
          <pc:sldMk cId="1655314857" sldId="281"/>
        </pc:sldMkLst>
        <pc:spChg chg="mod">
          <ac:chgData name="Rhian M Jones (Translation)" userId="ab792e4f-0d19-467e-a197-923907e0184e" providerId="ADAL" clId="{45191CA2-50C8-4EBB-B1A3-D04F99814F01}" dt="2025-05-14T10:09:41.609" v="92" actId="1036"/>
          <ac:spMkLst>
            <pc:docMk/>
            <pc:sldMk cId="1655314857" sldId="281"/>
            <ac:spMk id="2" creationId="{AB564773-57C8-89A6-1EC3-430E216B099D}"/>
          </ac:spMkLst>
        </pc:spChg>
      </pc:sldChg>
      <pc:sldChg chg="delSp modSp mod">
        <pc:chgData name="Rhian M Jones (Translation)" userId="ab792e4f-0d19-467e-a197-923907e0184e" providerId="ADAL" clId="{45191CA2-50C8-4EBB-B1A3-D04F99814F01}" dt="2025-05-14T11:39:35.913" v="251" actId="20577"/>
        <pc:sldMkLst>
          <pc:docMk/>
          <pc:sldMk cId="2425051373" sldId="282"/>
        </pc:sldMkLst>
        <pc:spChg chg="mod">
          <ac:chgData name="Rhian M Jones (Translation)" userId="ab792e4f-0d19-467e-a197-923907e0184e" providerId="ADAL" clId="{45191CA2-50C8-4EBB-B1A3-D04F99814F01}" dt="2025-05-14T11:39:35.913" v="251" actId="20577"/>
          <ac:spMkLst>
            <pc:docMk/>
            <pc:sldMk cId="2425051373" sldId="282"/>
            <ac:spMk id="2" creationId="{4E4170B4-BB78-516A-AFCF-2476097EEB6A}"/>
          </ac:spMkLst>
        </pc:spChg>
        <pc:spChg chg="del">
          <ac:chgData name="Rhian M Jones (Translation)" userId="ab792e4f-0d19-467e-a197-923907e0184e" providerId="ADAL" clId="{45191CA2-50C8-4EBB-B1A3-D04F99814F01}" dt="2025-05-14T10:22:37.767" v="93" actId="478"/>
          <ac:spMkLst>
            <pc:docMk/>
            <pc:sldMk cId="2425051373" sldId="282"/>
            <ac:spMk id="3" creationId="{00C8C47C-131B-15BA-B27A-F0B7DEAF013D}"/>
          </ac:spMkLst>
        </pc:spChg>
      </pc:sldChg>
      <pc:sldChg chg="modSp mod">
        <pc:chgData name="Rhian M Jones (Translation)" userId="ab792e4f-0d19-467e-a197-923907e0184e" providerId="ADAL" clId="{45191CA2-50C8-4EBB-B1A3-D04F99814F01}" dt="2025-05-14T11:50:02.698" v="441" actId="404"/>
        <pc:sldMkLst>
          <pc:docMk/>
          <pc:sldMk cId="4138547282" sldId="284"/>
        </pc:sldMkLst>
        <pc:spChg chg="mod">
          <ac:chgData name="Rhian M Jones (Translation)" userId="ab792e4f-0d19-467e-a197-923907e0184e" providerId="ADAL" clId="{45191CA2-50C8-4EBB-B1A3-D04F99814F01}" dt="2025-05-14T11:50:02.698" v="441" actId="404"/>
          <ac:spMkLst>
            <pc:docMk/>
            <pc:sldMk cId="4138547282" sldId="284"/>
            <ac:spMk id="2" creationId="{2F21E7C5-5C41-6E8F-1845-A7319676D934}"/>
          </ac:spMkLst>
        </pc:spChg>
      </pc:sldChg>
      <pc:sldChg chg="addSp delSp modSp mod">
        <pc:chgData name="Rhian M Jones (Translation)" userId="ab792e4f-0d19-467e-a197-923907e0184e" providerId="ADAL" clId="{45191CA2-50C8-4EBB-B1A3-D04F99814F01}" dt="2025-05-14T11:53:44.840" v="554" actId="1035"/>
        <pc:sldMkLst>
          <pc:docMk/>
          <pc:sldMk cId="922678773" sldId="286"/>
        </pc:sldMkLst>
        <pc:spChg chg="mod">
          <ac:chgData name="Rhian M Jones (Translation)" userId="ab792e4f-0d19-467e-a197-923907e0184e" providerId="ADAL" clId="{45191CA2-50C8-4EBB-B1A3-D04F99814F01}" dt="2025-05-14T11:53:38.235" v="538" actId="20577"/>
          <ac:spMkLst>
            <pc:docMk/>
            <pc:sldMk cId="922678773" sldId="286"/>
            <ac:spMk id="2" creationId="{BCCA0079-7C14-95F8-82D9-139A4C58AA5B}"/>
          </ac:spMkLst>
        </pc:spChg>
        <pc:spChg chg="mod">
          <ac:chgData name="Rhian M Jones (Translation)" userId="ab792e4f-0d19-467e-a197-923907e0184e" providerId="ADAL" clId="{45191CA2-50C8-4EBB-B1A3-D04F99814F01}" dt="2025-05-14T11:52:47.341" v="469" actId="14100"/>
          <ac:spMkLst>
            <pc:docMk/>
            <pc:sldMk cId="922678773" sldId="286"/>
            <ac:spMk id="3" creationId="{7D228888-3A2F-C4C9-0D9E-72ED3BA1DD07}"/>
          </ac:spMkLst>
        </pc:spChg>
        <pc:spChg chg="mod">
          <ac:chgData name="Rhian M Jones (Translation)" userId="ab792e4f-0d19-467e-a197-923907e0184e" providerId="ADAL" clId="{45191CA2-50C8-4EBB-B1A3-D04F99814F01}" dt="2025-05-14T11:53:23.184" v="518" actId="1036"/>
          <ac:spMkLst>
            <pc:docMk/>
            <pc:sldMk cId="922678773" sldId="286"/>
            <ac:spMk id="4" creationId="{C7DFBB57-451E-4DAD-6669-ABFE76792C20}"/>
          </ac:spMkLst>
        </pc:spChg>
        <pc:spChg chg="add del mod">
          <ac:chgData name="Rhian M Jones (Translation)" userId="ab792e4f-0d19-467e-a197-923907e0184e" providerId="ADAL" clId="{45191CA2-50C8-4EBB-B1A3-D04F99814F01}" dt="2025-05-14T11:53:23.184" v="518" actId="1036"/>
          <ac:spMkLst>
            <pc:docMk/>
            <pc:sldMk cId="922678773" sldId="286"/>
            <ac:spMk id="5" creationId="{2A89D445-3FB5-007B-9583-236A8BF6B32C}"/>
          </ac:spMkLst>
        </pc:spChg>
        <pc:spChg chg="mod">
          <ac:chgData name="Rhian M Jones (Translation)" userId="ab792e4f-0d19-467e-a197-923907e0184e" providerId="ADAL" clId="{45191CA2-50C8-4EBB-B1A3-D04F99814F01}" dt="2025-05-14T11:53:44.840" v="554" actId="1035"/>
          <ac:spMkLst>
            <pc:docMk/>
            <pc:sldMk cId="922678773" sldId="286"/>
            <ac:spMk id="6" creationId="{C16A8D8A-0057-AB94-5D1A-C1D44EBF8ED1}"/>
          </ac:spMkLst>
        </pc:spChg>
        <pc:spChg chg="mod">
          <ac:chgData name="Rhian M Jones (Translation)" userId="ab792e4f-0d19-467e-a197-923907e0184e" providerId="ADAL" clId="{45191CA2-50C8-4EBB-B1A3-D04F99814F01}" dt="2025-05-14T11:53:23.184" v="518" actId="1036"/>
          <ac:spMkLst>
            <pc:docMk/>
            <pc:sldMk cId="922678773" sldId="286"/>
            <ac:spMk id="7" creationId="{FE70E2E9-72DB-B29D-ADA1-DFAD8330AA69}"/>
          </ac:spMkLst>
        </pc:spChg>
        <pc:spChg chg="mod">
          <ac:chgData name="Rhian M Jones (Translation)" userId="ab792e4f-0d19-467e-a197-923907e0184e" providerId="ADAL" clId="{45191CA2-50C8-4EBB-B1A3-D04F99814F01}" dt="2025-05-14T11:53:23.184" v="518" actId="1036"/>
          <ac:spMkLst>
            <pc:docMk/>
            <pc:sldMk cId="922678773" sldId="286"/>
            <ac:spMk id="8" creationId="{87A9FA09-25D9-9621-76D6-27C869009D75}"/>
          </ac:spMkLst>
        </pc:spChg>
        <pc:spChg chg="mod">
          <ac:chgData name="Rhian M Jones (Translation)" userId="ab792e4f-0d19-467e-a197-923907e0184e" providerId="ADAL" clId="{45191CA2-50C8-4EBB-B1A3-D04F99814F01}" dt="2025-05-14T11:53:44.840" v="554" actId="1035"/>
          <ac:spMkLst>
            <pc:docMk/>
            <pc:sldMk cId="922678773" sldId="286"/>
            <ac:spMk id="9" creationId="{DAC4A121-628B-8A9F-B275-14BB55BB743F}"/>
          </ac:spMkLst>
        </pc:spChg>
        <pc:spChg chg="mod">
          <ac:chgData name="Rhian M Jones (Translation)" userId="ab792e4f-0d19-467e-a197-923907e0184e" providerId="ADAL" clId="{45191CA2-50C8-4EBB-B1A3-D04F99814F01}" dt="2025-05-14T11:53:23.184" v="518" actId="1036"/>
          <ac:spMkLst>
            <pc:docMk/>
            <pc:sldMk cId="922678773" sldId="286"/>
            <ac:spMk id="10" creationId="{181FE07F-6432-38C8-FB6D-118CBE7CA410}"/>
          </ac:spMkLst>
        </pc:spChg>
        <pc:spChg chg="mod">
          <ac:chgData name="Rhian M Jones (Translation)" userId="ab792e4f-0d19-467e-a197-923907e0184e" providerId="ADAL" clId="{45191CA2-50C8-4EBB-B1A3-D04F99814F01}" dt="2025-05-14T11:53:44.840" v="554" actId="1035"/>
          <ac:spMkLst>
            <pc:docMk/>
            <pc:sldMk cId="922678773" sldId="286"/>
            <ac:spMk id="11" creationId="{800E45D2-AD0F-4D57-ED82-1914FB689A10}"/>
          </ac:spMkLst>
        </pc:spChg>
        <pc:spChg chg="mod">
          <ac:chgData name="Rhian M Jones (Translation)" userId="ab792e4f-0d19-467e-a197-923907e0184e" providerId="ADAL" clId="{45191CA2-50C8-4EBB-B1A3-D04F99814F01}" dt="2025-05-14T11:53:23.184" v="518" actId="1036"/>
          <ac:spMkLst>
            <pc:docMk/>
            <pc:sldMk cId="922678773" sldId="286"/>
            <ac:spMk id="12" creationId="{F5F38D7F-E08A-DCE0-05D7-F3DB86EA7D0C}"/>
          </ac:spMkLst>
        </pc:spChg>
        <pc:spChg chg="mod">
          <ac:chgData name="Rhian M Jones (Translation)" userId="ab792e4f-0d19-467e-a197-923907e0184e" providerId="ADAL" clId="{45191CA2-50C8-4EBB-B1A3-D04F99814F01}" dt="2025-05-14T11:53:44.840" v="554" actId="1035"/>
          <ac:spMkLst>
            <pc:docMk/>
            <pc:sldMk cId="922678773" sldId="286"/>
            <ac:spMk id="13" creationId="{8AFAA0DB-F353-8802-9CD8-BA7D28C50361}"/>
          </ac:spMkLst>
        </pc:spChg>
        <pc:spChg chg="add mod">
          <ac:chgData name="Rhian M Jones (Translation)" userId="ab792e4f-0d19-467e-a197-923907e0184e" providerId="ADAL" clId="{45191CA2-50C8-4EBB-B1A3-D04F99814F01}" dt="2025-05-14T11:53:14.925" v="499" actId="571"/>
          <ac:spMkLst>
            <pc:docMk/>
            <pc:sldMk cId="922678773" sldId="286"/>
            <ac:spMk id="15" creationId="{05B77677-4A29-8B3F-0373-35BD11A734D4}"/>
          </ac:spMkLst>
        </pc:spChg>
        <pc:spChg chg="add mod">
          <ac:chgData name="Rhian M Jones (Translation)" userId="ab792e4f-0d19-467e-a197-923907e0184e" providerId="ADAL" clId="{45191CA2-50C8-4EBB-B1A3-D04F99814F01}" dt="2025-05-14T11:53:14.925" v="499" actId="571"/>
          <ac:spMkLst>
            <pc:docMk/>
            <pc:sldMk cId="922678773" sldId="286"/>
            <ac:spMk id="16" creationId="{86FB8EE8-C585-5B93-6D3F-8C4F8EABB769}"/>
          </ac:spMkLst>
        </pc:spChg>
        <pc:spChg chg="add mod">
          <ac:chgData name="Rhian M Jones (Translation)" userId="ab792e4f-0d19-467e-a197-923907e0184e" providerId="ADAL" clId="{45191CA2-50C8-4EBB-B1A3-D04F99814F01}" dt="2025-05-14T11:53:14.925" v="499" actId="571"/>
          <ac:spMkLst>
            <pc:docMk/>
            <pc:sldMk cId="922678773" sldId="286"/>
            <ac:spMk id="17" creationId="{91C25F5A-7AED-8E88-2C7B-0492EC6E986F}"/>
          </ac:spMkLst>
        </pc:spChg>
        <pc:spChg chg="add mod">
          <ac:chgData name="Rhian M Jones (Translation)" userId="ab792e4f-0d19-467e-a197-923907e0184e" providerId="ADAL" clId="{45191CA2-50C8-4EBB-B1A3-D04F99814F01}" dt="2025-05-14T11:53:14.925" v="499" actId="571"/>
          <ac:spMkLst>
            <pc:docMk/>
            <pc:sldMk cId="922678773" sldId="286"/>
            <ac:spMk id="18" creationId="{EDBCD8D0-7C6E-D775-73B7-7CC7FBB3C880}"/>
          </ac:spMkLst>
        </pc:spChg>
        <pc:spChg chg="mod">
          <ac:chgData name="Rhian M Jones (Translation)" userId="ab792e4f-0d19-467e-a197-923907e0184e" providerId="ADAL" clId="{45191CA2-50C8-4EBB-B1A3-D04F99814F01}" dt="2025-05-14T11:53:40.955" v="539" actId="14100"/>
          <ac:spMkLst>
            <pc:docMk/>
            <pc:sldMk cId="922678773" sldId="286"/>
            <ac:spMk id="19" creationId="{464BCDF1-9B88-709D-62E1-3378B29D9421}"/>
          </ac:spMkLst>
        </pc:spChg>
        <pc:spChg chg="add mod">
          <ac:chgData name="Rhian M Jones (Translation)" userId="ab792e4f-0d19-467e-a197-923907e0184e" providerId="ADAL" clId="{45191CA2-50C8-4EBB-B1A3-D04F99814F01}" dt="2025-05-14T11:53:14.925" v="499" actId="571"/>
          <ac:spMkLst>
            <pc:docMk/>
            <pc:sldMk cId="922678773" sldId="286"/>
            <ac:spMk id="20" creationId="{3F5E4F73-1969-1CE6-CF9E-FE53466653D3}"/>
          </ac:spMkLst>
        </pc:spChg>
        <pc:spChg chg="mod">
          <ac:chgData name="Rhian M Jones (Translation)" userId="ab792e4f-0d19-467e-a197-923907e0184e" providerId="ADAL" clId="{45191CA2-50C8-4EBB-B1A3-D04F99814F01}" dt="2025-05-14T11:53:28.143" v="519" actId="14100"/>
          <ac:spMkLst>
            <pc:docMk/>
            <pc:sldMk cId="922678773" sldId="286"/>
            <ac:spMk id="21" creationId="{7FAB6318-F6AD-BCD7-A344-ACF68CEBB581}"/>
          </ac:spMkLst>
        </pc:spChg>
        <pc:spChg chg="add mod">
          <ac:chgData name="Rhian M Jones (Translation)" userId="ab792e4f-0d19-467e-a197-923907e0184e" providerId="ADAL" clId="{45191CA2-50C8-4EBB-B1A3-D04F99814F01}" dt="2025-05-14T11:53:14.925" v="499" actId="571"/>
          <ac:spMkLst>
            <pc:docMk/>
            <pc:sldMk cId="922678773" sldId="286"/>
            <ac:spMk id="22" creationId="{2FEF2693-0348-A74F-D4DD-B3627430AADB}"/>
          </ac:spMkLst>
        </pc:spChg>
      </pc:sldChg>
      <pc:sldChg chg="modSp mod">
        <pc:chgData name="Rhian M Jones (Translation)" userId="ab792e4f-0d19-467e-a197-923907e0184e" providerId="ADAL" clId="{45191CA2-50C8-4EBB-B1A3-D04F99814F01}" dt="2025-05-14T09:53:51.600" v="73" actId="20577"/>
        <pc:sldMkLst>
          <pc:docMk/>
          <pc:sldMk cId="645552180" sldId="287"/>
        </pc:sldMkLst>
        <pc:spChg chg="mod">
          <ac:chgData name="Rhian M Jones (Translation)" userId="ab792e4f-0d19-467e-a197-923907e0184e" providerId="ADAL" clId="{45191CA2-50C8-4EBB-B1A3-D04F99814F01}" dt="2025-05-14T09:53:51.600" v="73" actId="20577"/>
          <ac:spMkLst>
            <pc:docMk/>
            <pc:sldMk cId="645552180" sldId="287"/>
            <ac:spMk id="4" creationId="{FB3F8FAF-7E4C-395D-74BE-60C659575329}"/>
          </ac:spMkLst>
        </pc:spChg>
        <pc:spChg chg="mod">
          <ac:chgData name="Rhian M Jones (Translation)" userId="ab792e4f-0d19-467e-a197-923907e0184e" providerId="ADAL" clId="{45191CA2-50C8-4EBB-B1A3-D04F99814F01}" dt="2025-05-14T09:27:13.246" v="60" actId="20577"/>
          <ac:spMkLst>
            <pc:docMk/>
            <pc:sldMk cId="645552180" sldId="287"/>
            <ac:spMk id="5" creationId="{59D9DD89-0DD0-D644-85A7-A5C71F035669}"/>
          </ac:spMkLst>
        </pc:spChg>
        <pc:spChg chg="mod">
          <ac:chgData name="Rhian M Jones (Translation)" userId="ab792e4f-0d19-467e-a197-923907e0184e" providerId="ADAL" clId="{45191CA2-50C8-4EBB-B1A3-D04F99814F01}" dt="2025-05-14T09:48:06.014" v="63" actId="20577"/>
          <ac:spMkLst>
            <pc:docMk/>
            <pc:sldMk cId="645552180" sldId="287"/>
            <ac:spMk id="10" creationId="{40F6A21D-951C-FDE1-E7BC-DF4453EE2D93}"/>
          </ac:spMkLst>
        </pc:spChg>
        <pc:spChg chg="mod">
          <ac:chgData name="Rhian M Jones (Translation)" userId="ab792e4f-0d19-467e-a197-923907e0184e" providerId="ADAL" clId="{45191CA2-50C8-4EBB-B1A3-D04F99814F01}" dt="2025-05-14T09:17:06.270" v="18" actId="6549"/>
          <ac:spMkLst>
            <pc:docMk/>
            <pc:sldMk cId="645552180" sldId="287"/>
            <ac:spMk id="18" creationId="{D682733A-042A-9E72-347E-27BC4735F013}"/>
          </ac:spMkLst>
        </pc:spChg>
        <pc:spChg chg="mod">
          <ac:chgData name="Rhian M Jones (Translation)" userId="ab792e4f-0d19-467e-a197-923907e0184e" providerId="ADAL" clId="{45191CA2-50C8-4EBB-B1A3-D04F99814F01}" dt="2025-05-14T09:17:19.622" v="20" actId="14100"/>
          <ac:spMkLst>
            <pc:docMk/>
            <pc:sldMk cId="645552180" sldId="287"/>
            <ac:spMk id="20" creationId="{C608236B-1C74-C750-7C65-D0DAF67404AB}"/>
          </ac:spMkLst>
        </pc:spChg>
        <pc:spChg chg="mod">
          <ac:chgData name="Rhian M Jones (Translation)" userId="ab792e4f-0d19-467e-a197-923907e0184e" providerId="ADAL" clId="{45191CA2-50C8-4EBB-B1A3-D04F99814F01}" dt="2025-05-14T09:17:16.912" v="19" actId="14100"/>
          <ac:spMkLst>
            <pc:docMk/>
            <pc:sldMk cId="645552180" sldId="287"/>
            <ac:spMk id="21" creationId="{37C4A750-6DD8-3831-8469-65C079E3A3B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04036-865D-4FA0-8923-04F6BA79B4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757FE-7B6E-4418-BD7E-B73063F9DB90}" type="parTrans" cxnId="{A53D64CB-1470-4424-BB63-7C481606C479}">
      <dgm:prSet/>
      <dgm:spPr/>
      <dgm:t>
        <a:bodyPr/>
        <a:lstStyle/>
        <a:p>
          <a:endParaRPr lang="en-US"/>
        </a:p>
      </dgm:t>
    </dgm:pt>
    <dgm:pt modelId="{26B176BA-1A16-40BB-84F6-6653CA9E343E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Ei enw yw Andrew Tate.</a:t>
          </a:r>
          <a:endParaRPr lang="en-US"/>
        </a:p>
      </dgm:t>
    </dgm:pt>
    <dgm:pt modelId="{E4355133-857A-44EC-B4FC-B878CFAEF75A}" type="sibTrans" cxnId="{A53D64CB-1470-4424-BB63-7C481606C479}">
      <dgm:prSet/>
      <dgm:spPr/>
      <dgm:t>
        <a:bodyPr/>
        <a:lstStyle/>
        <a:p>
          <a:endParaRPr lang="en-US"/>
        </a:p>
      </dgm:t>
    </dgm:pt>
    <dgm:pt modelId="{B897CD63-6941-4F41-9767-538372E5DFA5}" type="parTrans" cxnId="{749DA1EC-8FA7-4F5C-B9C2-72AAFB86B569}">
      <dgm:prSet/>
      <dgm:spPr/>
      <dgm:t>
        <a:bodyPr/>
        <a:lstStyle/>
        <a:p>
          <a:endParaRPr lang="en-US"/>
        </a:p>
      </dgm:t>
    </dgm:pt>
    <dgm:pt modelId="{116E2A75-FBFF-425F-B464-A42B6E7AFFAC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Y bumed dasg: Dywedwch wrth eich partner bopeth rydych chi'n ei wybod am y dyn hwn. </a:t>
          </a:r>
          <a:endParaRPr lang="en-US"/>
        </a:p>
      </dgm:t>
    </dgm:pt>
    <dgm:pt modelId="{CFBCFF84-D1E2-42D8-AE79-32CDDFB76937}" type="sibTrans" cxnId="{749DA1EC-8FA7-4F5C-B9C2-72AAFB86B569}">
      <dgm:prSet/>
      <dgm:spPr/>
      <dgm:t>
        <a:bodyPr/>
        <a:lstStyle/>
        <a:p>
          <a:endParaRPr lang="en-US"/>
        </a:p>
      </dgm:t>
    </dgm:pt>
    <dgm:pt modelId="{B3CEB5E2-4C61-47CB-B4D9-B8A2D8B8D237}" type="parTrans" cxnId="{5270F5A0-FC6D-4E27-A1F1-D7C469DAC8B0}">
      <dgm:prSet/>
      <dgm:spPr/>
      <dgm:t>
        <a:bodyPr/>
        <a:lstStyle/>
        <a:p>
          <a:endParaRPr lang="en-US"/>
        </a:p>
      </dgm:t>
    </dgm:pt>
    <dgm:pt modelId="{8727E4E6-F748-4EF2-A0A7-CBFFD4082F50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Byddwch yn barod i roi adborth i'r dosbarth!</a:t>
          </a:r>
          <a:endParaRPr lang="en-US"/>
        </a:p>
      </dgm:t>
    </dgm:pt>
    <dgm:pt modelId="{E258EAFD-62AC-406E-ADF1-BCF4538875D8}" type="sibTrans" cxnId="{5270F5A0-FC6D-4E27-A1F1-D7C469DAC8B0}">
      <dgm:prSet/>
      <dgm:spPr/>
      <dgm:t>
        <a:bodyPr/>
        <a:lstStyle/>
        <a:p>
          <a:endParaRPr lang="en-US"/>
        </a:p>
      </dgm:t>
    </dgm:pt>
    <dgm:pt modelId="{8A5D055D-734A-4256-8FA7-5E25CC87BA5A}" type="parTrans" cxnId="{DBB1FF31-7C00-4207-891A-380A58523243}">
      <dgm:prSet/>
      <dgm:spPr/>
      <dgm:t>
        <a:bodyPr/>
        <a:lstStyle/>
        <a:p>
          <a:endParaRPr lang="en-US"/>
        </a:p>
      </dgm:t>
    </dgm:pt>
    <dgm:pt modelId="{149BB494-BD5B-4A4E-8D06-F3657875BB35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Mae gennych un funud! EWCH!</a:t>
          </a:r>
          <a:endParaRPr lang="en-US"/>
        </a:p>
      </dgm:t>
    </dgm:pt>
    <dgm:pt modelId="{67EDD5FC-E215-4CFC-8DE2-C1D69A82A441}" type="sibTrans" cxnId="{DBB1FF31-7C00-4207-891A-380A58523243}">
      <dgm:prSet/>
      <dgm:spPr/>
      <dgm:t>
        <a:bodyPr/>
        <a:lstStyle/>
        <a:p>
          <a:endParaRPr lang="en-US"/>
        </a:p>
      </dgm:t>
    </dgm:pt>
    <dgm:pt modelId="{9F88AE30-6BDA-47C6-8C52-B162942632B6}" type="pres">
      <dgm:prSet presAssocID="{F5204036-865D-4FA0-8923-04F6BA79B433}" presName="root" presStyleCnt="0">
        <dgm:presLayoutVars>
          <dgm:dir/>
          <dgm:resizeHandles val="exact"/>
        </dgm:presLayoutVars>
      </dgm:prSet>
      <dgm:spPr/>
    </dgm:pt>
    <dgm:pt modelId="{A68198EE-5DBF-4594-AE0A-069F7245F330}" type="pres">
      <dgm:prSet presAssocID="{26B176BA-1A16-40BB-84F6-6653CA9E343E}" presName="compNode" presStyleCnt="0"/>
      <dgm:spPr/>
    </dgm:pt>
    <dgm:pt modelId="{55188E14-A7B3-4EAC-8E27-531D794370CB}" type="pres">
      <dgm:prSet presAssocID="{26B176BA-1A16-40BB-84F6-6653CA9E343E}" presName="bgRect" presStyleLbl="bgShp" presStyleIdx="0" presStyleCnt="4"/>
      <dgm:spPr/>
    </dgm:pt>
    <dgm:pt modelId="{9E4C179F-4C79-4167-91D7-5F0E63F173A2}" type="pres">
      <dgm:prSet presAssocID="{26B176BA-1A16-40BB-84F6-6653CA9E34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F4B22C93-8747-4C46-83D0-0EA8941BAD97}" type="pres">
      <dgm:prSet presAssocID="{26B176BA-1A16-40BB-84F6-6653CA9E343E}" presName="spaceRect" presStyleCnt="0"/>
      <dgm:spPr/>
    </dgm:pt>
    <dgm:pt modelId="{DD9E4E76-620D-4426-BE99-0C5A3600CD7F}" type="pres">
      <dgm:prSet presAssocID="{26B176BA-1A16-40BB-84F6-6653CA9E343E}" presName="parTx" presStyleLbl="revTx" presStyleIdx="0" presStyleCnt="4">
        <dgm:presLayoutVars>
          <dgm:chMax val="0"/>
          <dgm:chPref val="0"/>
        </dgm:presLayoutVars>
      </dgm:prSet>
      <dgm:spPr/>
    </dgm:pt>
    <dgm:pt modelId="{C09110EE-6031-47AC-BA5D-112232E2B7AC}" type="pres">
      <dgm:prSet presAssocID="{E4355133-857A-44EC-B4FC-B878CFAEF75A}" presName="sibTrans" presStyleCnt="0"/>
      <dgm:spPr/>
    </dgm:pt>
    <dgm:pt modelId="{2ADB15CF-9D4B-46B4-927E-E7208C7655F3}" type="pres">
      <dgm:prSet presAssocID="{116E2A75-FBFF-425F-B464-A42B6E7AFFAC}" presName="compNode" presStyleCnt="0"/>
      <dgm:spPr/>
    </dgm:pt>
    <dgm:pt modelId="{B2D8C410-95EB-4DC2-983E-28C5266C5865}" type="pres">
      <dgm:prSet presAssocID="{116E2A75-FBFF-425F-B464-A42B6E7AFFAC}" presName="bgRect" presStyleLbl="bgShp" presStyleIdx="1" presStyleCnt="4" custLinFactNeighborY="-24"/>
      <dgm:spPr/>
    </dgm:pt>
    <dgm:pt modelId="{408B62A1-3E5B-4E25-AE59-5C747C925833}" type="pres">
      <dgm:prSet presAssocID="{116E2A75-FBFF-425F-B464-A42B6E7AFFAC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B010D73-D8B1-4B30-8A21-7F3083ADE4CA}" type="pres">
      <dgm:prSet presAssocID="{116E2A75-FBFF-425F-B464-A42B6E7AFFAC}" presName="spaceRect" presStyleCnt="0"/>
      <dgm:spPr/>
    </dgm:pt>
    <dgm:pt modelId="{89A9FB07-5A30-4273-B5A1-D6E40BFEF5DE}" type="pres">
      <dgm:prSet presAssocID="{116E2A75-FBFF-425F-B464-A42B6E7AFFAC}" presName="parTx" presStyleLbl="revTx" presStyleIdx="1" presStyleCnt="4" custLinFactNeighborX="-377" custLinFactNeighborY="-24">
        <dgm:presLayoutVars>
          <dgm:chMax val="0"/>
          <dgm:chPref val="0"/>
        </dgm:presLayoutVars>
      </dgm:prSet>
      <dgm:spPr/>
    </dgm:pt>
    <dgm:pt modelId="{8519104A-0A89-4331-9677-C45A19A203D9}" type="pres">
      <dgm:prSet presAssocID="{CFBCFF84-D1E2-42D8-AE79-32CDDFB76937}" presName="sibTrans" presStyleCnt="0"/>
      <dgm:spPr/>
    </dgm:pt>
    <dgm:pt modelId="{F67DB0EF-EB10-4918-A6C3-6A61A88D4DA8}" type="pres">
      <dgm:prSet presAssocID="{8727E4E6-F748-4EF2-A0A7-CBFFD4082F50}" presName="compNode" presStyleCnt="0"/>
      <dgm:spPr/>
    </dgm:pt>
    <dgm:pt modelId="{E1DFF821-1D56-46F6-A095-88233283E284}" type="pres">
      <dgm:prSet presAssocID="{8727E4E6-F748-4EF2-A0A7-CBFFD4082F50}" presName="bgRect" presStyleLbl="bgShp" presStyleIdx="2" presStyleCnt="4"/>
      <dgm:spPr/>
    </dgm:pt>
    <dgm:pt modelId="{8AD9BC49-4ABA-4C57-A612-315487373D64}" type="pres">
      <dgm:prSet presAssocID="{8727E4E6-F748-4EF2-A0A7-CBFFD4082F50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9D6AF0B-C75B-46ED-B029-0F02B113251F}" type="pres">
      <dgm:prSet presAssocID="{8727E4E6-F748-4EF2-A0A7-CBFFD4082F50}" presName="spaceRect" presStyleCnt="0"/>
      <dgm:spPr/>
    </dgm:pt>
    <dgm:pt modelId="{9A302400-77C0-4B80-B06D-F5DB615BDBA2}" type="pres">
      <dgm:prSet presAssocID="{8727E4E6-F748-4EF2-A0A7-CBFFD4082F50}" presName="parTx" presStyleLbl="revTx" presStyleIdx="2" presStyleCnt="4">
        <dgm:presLayoutVars>
          <dgm:chMax val="0"/>
          <dgm:chPref val="0"/>
        </dgm:presLayoutVars>
      </dgm:prSet>
      <dgm:spPr/>
    </dgm:pt>
    <dgm:pt modelId="{C98C5A73-FB6B-4E32-B711-4DDAFD6ADD2B}" type="pres">
      <dgm:prSet presAssocID="{E258EAFD-62AC-406E-ADF1-BCF4538875D8}" presName="sibTrans" presStyleCnt="0"/>
      <dgm:spPr/>
    </dgm:pt>
    <dgm:pt modelId="{A6472C75-CD3D-4099-B55B-DEE8F0B47FCE}" type="pres">
      <dgm:prSet presAssocID="{149BB494-BD5B-4A4E-8D06-F3657875BB35}" presName="compNode" presStyleCnt="0"/>
      <dgm:spPr/>
    </dgm:pt>
    <dgm:pt modelId="{7A3EC856-CE33-4C61-8D29-DA547E79B72E}" type="pres">
      <dgm:prSet presAssocID="{149BB494-BD5B-4A4E-8D06-F3657875BB35}" presName="bgRect" presStyleLbl="bgShp" presStyleIdx="3" presStyleCnt="4"/>
      <dgm:spPr/>
    </dgm:pt>
    <dgm:pt modelId="{0D48331D-D5EA-4603-86ED-51B995EF1FDB}" type="pres">
      <dgm:prSet presAssocID="{149BB494-BD5B-4A4E-8D06-F3657875BB35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AA5C9ED-4AA8-461B-8FAE-CDEAC287A92E}" type="pres">
      <dgm:prSet presAssocID="{149BB494-BD5B-4A4E-8D06-F3657875BB35}" presName="spaceRect" presStyleCnt="0"/>
      <dgm:spPr/>
    </dgm:pt>
    <dgm:pt modelId="{A2850D0B-76A9-40A6-A6E4-829978416D15}" type="pres">
      <dgm:prSet presAssocID="{149BB494-BD5B-4A4E-8D06-F3657875BB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BB1FF31-7C00-4207-891A-380A58523243}" srcId="{F5204036-865D-4FA0-8923-04F6BA79B433}" destId="{149BB494-BD5B-4A4E-8D06-F3657875BB35}" srcOrd="3" destOrd="0" parTransId="{8A5D055D-734A-4256-8FA7-5E25CC87BA5A}" sibTransId="{67EDD5FC-E215-4CFC-8DE2-C1D69A82A441}"/>
    <dgm:cxn modelId="{B2558537-C3C7-416F-9714-2819FF927D09}" type="presOf" srcId="{8727E4E6-F748-4EF2-A0A7-CBFFD4082F50}" destId="{9A302400-77C0-4B80-B06D-F5DB615BDBA2}" srcOrd="0" destOrd="0" presId="urn:microsoft.com/office/officeart/2018/2/layout/IconVerticalSolidList"/>
    <dgm:cxn modelId="{B8C4A381-C6D8-4EB6-B19E-DD313C27DA61}" type="presOf" srcId="{26B176BA-1A16-40BB-84F6-6653CA9E343E}" destId="{DD9E4E76-620D-4426-BE99-0C5A3600CD7F}" srcOrd="0" destOrd="0" presId="urn:microsoft.com/office/officeart/2018/2/layout/IconVerticalSolidList"/>
    <dgm:cxn modelId="{5270F5A0-FC6D-4E27-A1F1-D7C469DAC8B0}" srcId="{F5204036-865D-4FA0-8923-04F6BA79B433}" destId="{8727E4E6-F748-4EF2-A0A7-CBFFD4082F50}" srcOrd="2" destOrd="0" parTransId="{B3CEB5E2-4C61-47CB-B4D9-B8A2D8B8D237}" sibTransId="{E258EAFD-62AC-406E-ADF1-BCF4538875D8}"/>
    <dgm:cxn modelId="{C6E7A0B4-6C27-4A83-A6DA-19897CB9D586}" type="presOf" srcId="{F5204036-865D-4FA0-8923-04F6BA79B433}" destId="{9F88AE30-6BDA-47C6-8C52-B162942632B6}" srcOrd="0" destOrd="0" presId="urn:microsoft.com/office/officeart/2018/2/layout/IconVerticalSolidList"/>
    <dgm:cxn modelId="{E03C3EC9-CDAE-476F-8AE4-390D8D34D63B}" type="presOf" srcId="{149BB494-BD5B-4A4E-8D06-F3657875BB35}" destId="{A2850D0B-76A9-40A6-A6E4-829978416D15}" srcOrd="0" destOrd="0" presId="urn:microsoft.com/office/officeart/2018/2/layout/IconVerticalSolidList"/>
    <dgm:cxn modelId="{A53D64CB-1470-4424-BB63-7C481606C479}" srcId="{F5204036-865D-4FA0-8923-04F6BA79B433}" destId="{26B176BA-1A16-40BB-84F6-6653CA9E343E}" srcOrd="0" destOrd="0" parTransId="{661757FE-7B6E-4418-BD7E-B73063F9DB90}" sibTransId="{E4355133-857A-44EC-B4FC-B878CFAEF75A}"/>
    <dgm:cxn modelId="{96C02BD6-F88F-48AE-874B-DDF948804096}" type="presOf" srcId="{116E2A75-FBFF-425F-B464-A42B6E7AFFAC}" destId="{89A9FB07-5A30-4273-B5A1-D6E40BFEF5DE}" srcOrd="0" destOrd="0" presId="urn:microsoft.com/office/officeart/2018/2/layout/IconVerticalSolidList"/>
    <dgm:cxn modelId="{749DA1EC-8FA7-4F5C-B9C2-72AAFB86B569}" srcId="{F5204036-865D-4FA0-8923-04F6BA79B433}" destId="{116E2A75-FBFF-425F-B464-A42B6E7AFFAC}" srcOrd="1" destOrd="0" parTransId="{B897CD63-6941-4F41-9767-538372E5DFA5}" sibTransId="{CFBCFF84-D1E2-42D8-AE79-32CDDFB76937}"/>
    <dgm:cxn modelId="{90DE4104-4AF0-4BEF-81B2-84D42473F02A}" type="presParOf" srcId="{9F88AE30-6BDA-47C6-8C52-B162942632B6}" destId="{A68198EE-5DBF-4594-AE0A-069F7245F330}" srcOrd="0" destOrd="0" presId="urn:microsoft.com/office/officeart/2018/2/layout/IconVerticalSolidList"/>
    <dgm:cxn modelId="{FA8DB242-F51E-4B92-B5A5-7A05442A319B}" type="presParOf" srcId="{A68198EE-5DBF-4594-AE0A-069F7245F330}" destId="{55188E14-A7B3-4EAC-8E27-531D794370CB}" srcOrd="0" destOrd="0" presId="urn:microsoft.com/office/officeart/2018/2/layout/IconVerticalSolidList"/>
    <dgm:cxn modelId="{5220C83A-78EC-4A55-89BC-96455660DF14}" type="presParOf" srcId="{A68198EE-5DBF-4594-AE0A-069F7245F330}" destId="{9E4C179F-4C79-4167-91D7-5F0E63F173A2}" srcOrd="1" destOrd="0" presId="urn:microsoft.com/office/officeart/2018/2/layout/IconVerticalSolidList"/>
    <dgm:cxn modelId="{A5111050-6558-4532-8B4E-5EA5D8C49279}" type="presParOf" srcId="{A68198EE-5DBF-4594-AE0A-069F7245F330}" destId="{F4B22C93-8747-4C46-83D0-0EA8941BAD97}" srcOrd="2" destOrd="0" presId="urn:microsoft.com/office/officeart/2018/2/layout/IconVerticalSolidList"/>
    <dgm:cxn modelId="{37D61DF2-833A-4122-AAD6-4A4829DA3655}" type="presParOf" srcId="{A68198EE-5DBF-4594-AE0A-069F7245F330}" destId="{DD9E4E76-620D-4426-BE99-0C5A3600CD7F}" srcOrd="3" destOrd="0" presId="urn:microsoft.com/office/officeart/2018/2/layout/IconVerticalSolidList"/>
    <dgm:cxn modelId="{F7D265FD-44D9-4D61-AFB4-928816481518}" type="presParOf" srcId="{9F88AE30-6BDA-47C6-8C52-B162942632B6}" destId="{C09110EE-6031-47AC-BA5D-112232E2B7AC}" srcOrd="1" destOrd="0" presId="urn:microsoft.com/office/officeart/2018/2/layout/IconVerticalSolidList"/>
    <dgm:cxn modelId="{6C33A1A2-BDCF-477C-98CF-ADFCB550C95C}" type="presParOf" srcId="{9F88AE30-6BDA-47C6-8C52-B162942632B6}" destId="{2ADB15CF-9D4B-46B4-927E-E7208C7655F3}" srcOrd="2" destOrd="0" presId="urn:microsoft.com/office/officeart/2018/2/layout/IconVerticalSolidList"/>
    <dgm:cxn modelId="{A13815B8-BEEE-42E5-BAB9-E5E7D2847008}" type="presParOf" srcId="{2ADB15CF-9D4B-46B4-927E-E7208C7655F3}" destId="{B2D8C410-95EB-4DC2-983E-28C5266C5865}" srcOrd="0" destOrd="0" presId="urn:microsoft.com/office/officeart/2018/2/layout/IconVerticalSolidList"/>
    <dgm:cxn modelId="{F673330A-5368-4D6F-AE5B-319B68F5B27A}" type="presParOf" srcId="{2ADB15CF-9D4B-46B4-927E-E7208C7655F3}" destId="{408B62A1-3E5B-4E25-AE59-5C747C925833}" srcOrd="1" destOrd="0" presId="urn:microsoft.com/office/officeart/2018/2/layout/IconVerticalSolidList"/>
    <dgm:cxn modelId="{5E07FD1A-52FD-4A9B-B3DD-361A53776A2F}" type="presParOf" srcId="{2ADB15CF-9D4B-46B4-927E-E7208C7655F3}" destId="{CB010D73-D8B1-4B30-8A21-7F3083ADE4CA}" srcOrd="2" destOrd="0" presId="urn:microsoft.com/office/officeart/2018/2/layout/IconVerticalSolidList"/>
    <dgm:cxn modelId="{281E9FC9-1511-478F-8E10-DBAD28D6C3C3}" type="presParOf" srcId="{2ADB15CF-9D4B-46B4-927E-E7208C7655F3}" destId="{89A9FB07-5A30-4273-B5A1-D6E40BFEF5DE}" srcOrd="3" destOrd="0" presId="urn:microsoft.com/office/officeart/2018/2/layout/IconVerticalSolidList"/>
    <dgm:cxn modelId="{A05A6539-04A7-423D-B3C4-F42930A72235}" type="presParOf" srcId="{9F88AE30-6BDA-47C6-8C52-B162942632B6}" destId="{8519104A-0A89-4331-9677-C45A19A203D9}" srcOrd="3" destOrd="0" presId="urn:microsoft.com/office/officeart/2018/2/layout/IconVerticalSolidList"/>
    <dgm:cxn modelId="{5948C251-C8E6-4D52-AE2D-846A4660D42D}" type="presParOf" srcId="{9F88AE30-6BDA-47C6-8C52-B162942632B6}" destId="{F67DB0EF-EB10-4918-A6C3-6A61A88D4DA8}" srcOrd="4" destOrd="0" presId="urn:microsoft.com/office/officeart/2018/2/layout/IconVerticalSolidList"/>
    <dgm:cxn modelId="{01B2CB79-9DD4-4408-8EAF-17CC9942ACB3}" type="presParOf" srcId="{F67DB0EF-EB10-4918-A6C3-6A61A88D4DA8}" destId="{E1DFF821-1D56-46F6-A095-88233283E284}" srcOrd="0" destOrd="0" presId="urn:microsoft.com/office/officeart/2018/2/layout/IconVerticalSolidList"/>
    <dgm:cxn modelId="{783F8B0A-10EC-4736-8F64-9465F2C01A7A}" type="presParOf" srcId="{F67DB0EF-EB10-4918-A6C3-6A61A88D4DA8}" destId="{8AD9BC49-4ABA-4C57-A612-315487373D64}" srcOrd="1" destOrd="0" presId="urn:microsoft.com/office/officeart/2018/2/layout/IconVerticalSolidList"/>
    <dgm:cxn modelId="{A89F4B78-F1AD-49DD-8165-E8BE42EE212F}" type="presParOf" srcId="{F67DB0EF-EB10-4918-A6C3-6A61A88D4DA8}" destId="{B9D6AF0B-C75B-46ED-B029-0F02B113251F}" srcOrd="2" destOrd="0" presId="urn:microsoft.com/office/officeart/2018/2/layout/IconVerticalSolidList"/>
    <dgm:cxn modelId="{0D9EDF2A-5C30-498E-A57A-0E031E62504E}" type="presParOf" srcId="{F67DB0EF-EB10-4918-A6C3-6A61A88D4DA8}" destId="{9A302400-77C0-4B80-B06D-F5DB615BDBA2}" srcOrd="3" destOrd="0" presId="urn:microsoft.com/office/officeart/2018/2/layout/IconVerticalSolidList"/>
    <dgm:cxn modelId="{F4043739-3260-433C-9A08-D74A04F55246}" type="presParOf" srcId="{9F88AE30-6BDA-47C6-8C52-B162942632B6}" destId="{C98C5A73-FB6B-4E32-B711-4DDAFD6ADD2B}" srcOrd="5" destOrd="0" presId="urn:microsoft.com/office/officeart/2018/2/layout/IconVerticalSolidList"/>
    <dgm:cxn modelId="{7AECF190-E38A-4676-BDAF-03E857B96DB7}" type="presParOf" srcId="{9F88AE30-6BDA-47C6-8C52-B162942632B6}" destId="{A6472C75-CD3D-4099-B55B-DEE8F0B47FCE}" srcOrd="6" destOrd="0" presId="urn:microsoft.com/office/officeart/2018/2/layout/IconVerticalSolidList"/>
    <dgm:cxn modelId="{6F48292D-D483-4B53-A5E7-37CA27CB43B6}" type="presParOf" srcId="{A6472C75-CD3D-4099-B55B-DEE8F0B47FCE}" destId="{7A3EC856-CE33-4C61-8D29-DA547E79B72E}" srcOrd="0" destOrd="0" presId="urn:microsoft.com/office/officeart/2018/2/layout/IconVerticalSolidList"/>
    <dgm:cxn modelId="{58765F83-3217-4880-92C8-89ABABF0DDF8}" type="presParOf" srcId="{A6472C75-CD3D-4099-B55B-DEE8F0B47FCE}" destId="{0D48331D-D5EA-4603-86ED-51B995EF1FDB}" srcOrd="1" destOrd="0" presId="urn:microsoft.com/office/officeart/2018/2/layout/IconVerticalSolidList"/>
    <dgm:cxn modelId="{5143E23C-1BAA-47E2-9837-78AFECED5A27}" type="presParOf" srcId="{A6472C75-CD3D-4099-B55B-DEE8F0B47FCE}" destId="{FAA5C9ED-4AA8-461B-8FAE-CDEAC287A92E}" srcOrd="2" destOrd="0" presId="urn:microsoft.com/office/officeart/2018/2/layout/IconVerticalSolidList"/>
    <dgm:cxn modelId="{9E54BFDA-E348-46DA-B675-32F761320557}" type="presParOf" srcId="{A6472C75-CD3D-4099-B55B-DEE8F0B47FCE}" destId="{A2850D0B-76A9-40A6-A6E4-829978416D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40632-58E8-4A9D-8AF6-83113CE4D15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2751D6-F86B-4E4E-86E6-9D13F5D818F4}" type="parTrans" cxnId="{ED9501DD-C6F0-4144-A72A-7B8BFE15DF10}">
      <dgm:prSet/>
      <dgm:spPr/>
      <dgm:t>
        <a:bodyPr/>
        <a:lstStyle/>
        <a:p>
          <a:endParaRPr lang="en-US" sz="3200"/>
        </a:p>
      </dgm:t>
    </dgm:pt>
    <dgm:pt modelId="{AA4FA667-EB31-4CEB-A3F6-84FA56DAC45F}">
      <dgm:prSet custT="1"/>
      <dgm:spPr/>
      <dgm:t>
        <a:bodyPr/>
        <a:lstStyle/>
        <a:p>
          <a:pPr>
            <a:defRPr b="0" i="0"/>
          </a:pPr>
          <a:r>
            <a:rPr lang="en-GB" sz="2000" dirty="0">
              <a:solidFill>
                <a:schemeClr val="tx1"/>
              </a:solidFill>
            </a:rPr>
            <a:t>d</a:t>
          </a:r>
          <a:r>
            <a:rPr lang="1106" sz="2000" dirty="0">
              <a:solidFill>
                <a:schemeClr val="tx1"/>
              </a:solidFill>
            </a:rPr>
            <a:t>ylanwadwr - person neu beth sy'n dylanwadu ar rywun arall.</a:t>
          </a:r>
          <a:endParaRPr lang="en-US" sz="2000" dirty="0">
            <a:solidFill>
              <a:schemeClr val="tx1"/>
            </a:solidFill>
          </a:endParaRPr>
        </a:p>
      </dgm:t>
    </dgm:pt>
    <dgm:pt modelId="{3FE04612-C8D7-48DB-B2EF-78F6226A7C3E}" type="sibTrans" cxnId="{ED9501DD-C6F0-4144-A72A-7B8BFE15DF10}">
      <dgm:prSet/>
      <dgm:spPr/>
      <dgm:t>
        <a:bodyPr/>
        <a:lstStyle/>
        <a:p>
          <a:endParaRPr lang="en-US" sz="3200"/>
        </a:p>
      </dgm:t>
    </dgm:pt>
    <dgm:pt modelId="{1D8E3B9C-1256-4685-9B1C-6FA432E221A5}" type="parTrans" cxnId="{9DF37CA8-B5FE-4D9F-B562-7128BACC4FE7}">
      <dgm:prSet/>
      <dgm:spPr/>
      <dgm:t>
        <a:bodyPr/>
        <a:lstStyle/>
        <a:p>
          <a:endParaRPr lang="en-US" sz="3200"/>
        </a:p>
      </dgm:t>
    </dgm:pt>
    <dgm:pt modelId="{C261160F-19A3-434D-BD3C-73F4576E5989}">
      <dgm:prSet custT="1"/>
      <dgm:spPr/>
      <dgm:t>
        <a:bodyPr/>
        <a:lstStyle/>
        <a:p>
          <a:pPr>
            <a:defRPr b="0" i="0"/>
          </a:pPr>
          <a:r>
            <a:rPr lang="1106" sz="2000">
              <a:solidFill>
                <a:schemeClr val="tx1"/>
              </a:solidFill>
            </a:rPr>
            <a:t>casineb at fenywod - ddim yn hoffi, yn </a:t>
          </a:r>
          <a:r>
            <a:rPr lang="1106" sz="2000" u="sng">
              <a:solidFill>
                <a:schemeClr val="tx1"/>
              </a:solidFill>
            </a:rPr>
            <a:t>dirmygu</a:t>
          </a:r>
          <a:r>
            <a:rPr lang="1106" sz="2000">
              <a:solidFill>
                <a:schemeClr val="tx1"/>
              </a:solidFill>
            </a:rPr>
            <a:t>, neu'n </a:t>
          </a:r>
          <a:r>
            <a:rPr lang="1106" sz="2000" u="sng">
              <a:solidFill>
                <a:schemeClr val="tx1"/>
              </a:solidFill>
            </a:rPr>
            <a:t>rhagfarnllyd yn reddfol</a:t>
          </a:r>
          <a:r>
            <a:rPr lang="1106" sz="2000">
              <a:solidFill>
                <a:schemeClr val="tx1"/>
              </a:solidFill>
            </a:rPr>
            <a:t> yn erbyn menywod. </a:t>
          </a:r>
          <a:endParaRPr lang="en-US" sz="2000">
            <a:solidFill>
              <a:schemeClr val="tx1"/>
            </a:solidFill>
          </a:endParaRPr>
        </a:p>
      </dgm:t>
    </dgm:pt>
    <dgm:pt modelId="{463F2F5E-CD16-4B90-821F-B35092C6D541}" type="sibTrans" cxnId="{9DF37CA8-B5FE-4D9F-B562-7128BACC4FE7}">
      <dgm:prSet/>
      <dgm:spPr/>
      <dgm:t>
        <a:bodyPr/>
        <a:lstStyle/>
        <a:p>
          <a:endParaRPr lang="en-US" sz="3200"/>
        </a:p>
      </dgm:t>
    </dgm:pt>
    <dgm:pt modelId="{90AA8A2C-AEEC-4EB0-BF6A-24AB1C915C69}" type="parTrans" cxnId="{A7394EE3-EF87-4D27-9B28-6C555EE0D70B}">
      <dgm:prSet/>
      <dgm:spPr/>
      <dgm:t>
        <a:bodyPr/>
        <a:lstStyle/>
        <a:p>
          <a:endParaRPr lang="en-US" sz="3200"/>
        </a:p>
      </dgm:t>
    </dgm:pt>
    <dgm:pt modelId="{19BD55B4-6988-45A5-ACDD-FF9A3233A791}">
      <dgm:prSet custT="1"/>
      <dgm:spPr/>
      <dgm:t>
        <a:bodyPr/>
        <a:lstStyle/>
        <a:p>
          <a:pPr>
            <a:defRPr b="0" i="0"/>
          </a:pPr>
          <a:r>
            <a:rPr lang="1106" sz="2000">
              <a:solidFill>
                <a:schemeClr val="tx1"/>
              </a:solidFill>
            </a:rPr>
            <a:t>ymddwyn mewn modd sy'n dangos casineb at fenywod - rhagfarnllyd iawn yn erbyn menywod</a:t>
          </a:r>
          <a:endParaRPr lang="en-US" sz="2000">
            <a:solidFill>
              <a:schemeClr val="tx1"/>
            </a:solidFill>
          </a:endParaRPr>
        </a:p>
      </dgm:t>
    </dgm:pt>
    <dgm:pt modelId="{0F04BE9B-6893-4DE4-AAB7-C40F4F44BE18}" type="sibTrans" cxnId="{A7394EE3-EF87-4D27-9B28-6C555EE0D70B}">
      <dgm:prSet/>
      <dgm:spPr/>
      <dgm:t>
        <a:bodyPr/>
        <a:lstStyle/>
        <a:p>
          <a:endParaRPr lang="en-US" sz="3200"/>
        </a:p>
      </dgm:t>
    </dgm:pt>
    <dgm:pt modelId="{893DCDB8-19DB-4941-A8F4-89A016A46474}" type="parTrans" cxnId="{F865CE09-E37F-42B2-BC84-451F1F155701}">
      <dgm:prSet/>
      <dgm:spPr/>
      <dgm:t>
        <a:bodyPr/>
        <a:lstStyle/>
        <a:p>
          <a:endParaRPr lang="en-US" sz="3200"/>
        </a:p>
      </dgm:t>
    </dgm:pt>
    <dgm:pt modelId="{7219E4BF-3032-4438-8418-2FBE83106D73}">
      <dgm:prSet custT="1"/>
      <dgm:spPr/>
      <dgm:t>
        <a:bodyPr/>
        <a:lstStyle/>
        <a:p>
          <a:pPr>
            <a:defRPr b="0" i="0"/>
          </a:pPr>
          <a:r>
            <a:rPr lang="1106" sz="2000">
              <a:solidFill>
                <a:schemeClr val="tx1"/>
              </a:solidFill>
            </a:rPr>
            <a:t>gwrywdod gwenwynig - credoau niweidiol am y ffordd y dylai dynion ymddwyn</a:t>
          </a:r>
          <a:endParaRPr lang="en-US" sz="2000">
            <a:solidFill>
              <a:schemeClr val="tx1"/>
            </a:solidFill>
          </a:endParaRPr>
        </a:p>
      </dgm:t>
    </dgm:pt>
    <dgm:pt modelId="{A0B32A98-2360-4559-A38E-7C9F6E713BA4}" type="sibTrans" cxnId="{F865CE09-E37F-42B2-BC84-451F1F155701}">
      <dgm:prSet/>
      <dgm:spPr/>
      <dgm:t>
        <a:bodyPr/>
        <a:lstStyle/>
        <a:p>
          <a:endParaRPr lang="en-US" sz="3200"/>
        </a:p>
      </dgm:t>
    </dgm:pt>
    <dgm:pt modelId="{7BA0F5CE-D99D-4F49-B754-8576B27D9638}" type="parTrans" cxnId="{5D7B333C-81C7-4A96-A518-8E49ECD2EB5D}">
      <dgm:prSet/>
      <dgm:spPr/>
      <dgm:t>
        <a:bodyPr/>
        <a:lstStyle/>
        <a:p>
          <a:endParaRPr lang="en-GB" sz="3200"/>
        </a:p>
      </dgm:t>
    </dgm:pt>
    <dgm:pt modelId="{E3A8AB57-DCBF-4BB6-AE46-FDFDAA8A8117}">
      <dgm:prSet custT="1"/>
      <dgm:spPr/>
      <dgm:t>
        <a:bodyPr/>
        <a:lstStyle/>
        <a:p>
          <a:pPr>
            <a:defRPr b="0" i="0"/>
          </a:pPr>
          <a:r>
            <a:rPr lang="1106" sz="2000">
              <a:solidFill>
                <a:schemeClr val="tx1"/>
              </a:solidFill>
            </a:rPr>
            <a:t>siambrau adlais – pan fydd person yn derbyn credoau neu farn sydd yr un fath â rhai ei hun yn unig, fel bod eu safbwyntiau presennol yn cael eu hatgyfnerthu, ac nad yw safbwyntiau eraill yn cael eu hystyried a'u rhannu</a:t>
          </a:r>
          <a:endParaRPr lang="en-US" sz="2000">
            <a:solidFill>
              <a:schemeClr val="tx1"/>
            </a:solidFill>
          </a:endParaRPr>
        </a:p>
      </dgm:t>
    </dgm:pt>
    <dgm:pt modelId="{807FFCE5-65D0-4649-8F07-6D54AC938BA7}" type="sibTrans" cxnId="{5D7B333C-81C7-4A96-A518-8E49ECD2EB5D}">
      <dgm:prSet/>
      <dgm:spPr/>
      <dgm:t>
        <a:bodyPr/>
        <a:lstStyle/>
        <a:p>
          <a:endParaRPr lang="en-GB" sz="3200"/>
        </a:p>
      </dgm:t>
    </dgm:pt>
    <dgm:pt modelId="{B79C6D5D-9028-4EE2-BB0E-050F40B566D4}" type="parTrans" cxnId="{1095DE47-D12B-433D-AC18-2208F65C83ED}">
      <dgm:prSet/>
      <dgm:spPr/>
      <dgm:t>
        <a:bodyPr/>
        <a:lstStyle/>
        <a:p>
          <a:endParaRPr lang="en-GB" sz="3200"/>
        </a:p>
      </dgm:t>
    </dgm:pt>
    <dgm:pt modelId="{AC12591A-48DF-4F3B-8E91-D8C7394AF743}">
      <dgm:prSet custT="1"/>
      <dgm:spPr/>
      <dgm:t>
        <a:bodyPr/>
        <a:lstStyle/>
        <a:p>
          <a:pPr>
            <a:defRPr b="0" i="0"/>
          </a:pPr>
          <a:r>
            <a:rPr lang="1106" sz="2000">
              <a:solidFill>
                <a:schemeClr val="tx1"/>
              </a:solidFill>
            </a:rPr>
            <a:t>algorithm - set o gyfarwyddiadau mathemategol a fydd, yn enwedig yw'r rhain yn cael eu rhoi i gyfrifiadur, yn helpu i gyfrifo tebygolrwydd o'r hyn yr hoffech ei wylio.</a:t>
          </a:r>
          <a:endParaRPr lang="en-US" sz="2000">
            <a:solidFill>
              <a:schemeClr val="tx1"/>
            </a:solidFill>
          </a:endParaRPr>
        </a:p>
      </dgm:t>
    </dgm:pt>
    <dgm:pt modelId="{6221E2EF-0507-4E37-AD63-D2CBD253B114}" type="sibTrans" cxnId="{1095DE47-D12B-433D-AC18-2208F65C83ED}">
      <dgm:prSet/>
      <dgm:spPr/>
      <dgm:t>
        <a:bodyPr/>
        <a:lstStyle/>
        <a:p>
          <a:endParaRPr lang="en-GB" sz="3200"/>
        </a:p>
      </dgm:t>
    </dgm:pt>
    <dgm:pt modelId="{CE7114B0-6683-41EE-B138-E3616B6CCEC0}" type="parTrans" cxnId="{28074875-F13E-43D6-B953-685EEDA81171}">
      <dgm:prSet/>
      <dgm:spPr/>
      <dgm:t>
        <a:bodyPr/>
        <a:lstStyle/>
        <a:p>
          <a:endParaRPr lang="en-GB" sz="3200"/>
        </a:p>
      </dgm:t>
    </dgm:pt>
    <dgm:pt modelId="{AC29E37A-92D5-46F6-A5A7-FEA19C2BF248}">
      <dgm:prSet custT="1"/>
      <dgm:spPr/>
      <dgm:t>
        <a:bodyPr/>
        <a:lstStyle/>
        <a:p>
          <a:pPr>
            <a:defRPr b="0" i="0"/>
          </a:pPr>
          <a:r>
            <a:rPr lang="1106" sz="2000">
              <a:solidFill>
                <a:schemeClr val="tx1"/>
              </a:solidFill>
            </a:rPr>
            <a:t>radicaleiddio - y weithred o wneud unigolyn yn fwy eithafol neu'n radical o ran ei farn am fater.</a:t>
          </a:r>
          <a:endParaRPr lang="en-US" sz="2000">
            <a:solidFill>
              <a:schemeClr val="tx1"/>
            </a:solidFill>
          </a:endParaRPr>
        </a:p>
      </dgm:t>
    </dgm:pt>
    <dgm:pt modelId="{7F635A98-2D58-4B52-AE1C-2F6D5A8B359B}" type="sibTrans" cxnId="{28074875-F13E-43D6-B953-685EEDA81171}">
      <dgm:prSet/>
      <dgm:spPr/>
      <dgm:t>
        <a:bodyPr/>
        <a:lstStyle/>
        <a:p>
          <a:endParaRPr lang="en-GB" sz="3200"/>
        </a:p>
      </dgm:t>
    </dgm:pt>
    <dgm:pt modelId="{9D69CB61-E183-4DE2-8E8F-8BD514EA6461}" type="pres">
      <dgm:prSet presAssocID="{B7E40632-58E8-4A9D-8AF6-83113CE4D152}" presName="linear" presStyleCnt="0">
        <dgm:presLayoutVars>
          <dgm:animLvl val="lvl"/>
          <dgm:resizeHandles val="exact"/>
        </dgm:presLayoutVars>
      </dgm:prSet>
      <dgm:spPr/>
    </dgm:pt>
    <dgm:pt modelId="{DF2B4385-5EAE-4228-BFEF-1DCE03495D53}" type="pres">
      <dgm:prSet presAssocID="{AA4FA667-EB31-4CEB-A3F6-84FA56DAC45F}" presName="parentText" presStyleLbl="node1" presStyleIdx="0" presStyleCnt="7" custLinFactY="-896" custLinFactNeighborY="-100000">
        <dgm:presLayoutVars>
          <dgm:chMax val="0"/>
          <dgm:bulletEnabled val="1"/>
        </dgm:presLayoutVars>
      </dgm:prSet>
      <dgm:spPr/>
    </dgm:pt>
    <dgm:pt modelId="{C04B4DF9-E4B8-469A-B850-34FD144291D6}" type="pres">
      <dgm:prSet presAssocID="{3FE04612-C8D7-48DB-B2EF-78F6226A7C3E}" presName="spacer" presStyleCnt="0"/>
      <dgm:spPr/>
    </dgm:pt>
    <dgm:pt modelId="{2EC62075-BBC4-4B39-942C-BCD6DC8C2864}" type="pres">
      <dgm:prSet presAssocID="{C261160F-19A3-434D-BD3C-73F4576E5989}" presName="parentText" presStyleLbl="node1" presStyleIdx="1" presStyleCnt="7" custLinFactY="514" custLinFactNeighborY="100000">
        <dgm:presLayoutVars>
          <dgm:chMax val="0"/>
          <dgm:bulletEnabled val="1"/>
        </dgm:presLayoutVars>
      </dgm:prSet>
      <dgm:spPr/>
    </dgm:pt>
    <dgm:pt modelId="{13D343E5-F4DB-4783-8EFA-FD5B75A74E4A}" type="pres">
      <dgm:prSet presAssocID="{463F2F5E-CD16-4B90-821F-B35092C6D541}" presName="spacer" presStyleCnt="0"/>
      <dgm:spPr/>
    </dgm:pt>
    <dgm:pt modelId="{1666A33D-484D-4204-9637-1A4CDB940B1A}" type="pres">
      <dgm:prSet presAssocID="{19BD55B4-6988-45A5-ACDD-FF9A3233A79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60D7589-44A2-4803-B986-E6EC202ADDED}" type="pres">
      <dgm:prSet presAssocID="{0F04BE9B-6893-4DE4-AAB7-C40F4F44BE18}" presName="spacer" presStyleCnt="0"/>
      <dgm:spPr/>
    </dgm:pt>
    <dgm:pt modelId="{371C2639-77B4-4563-B50E-9800166D6F15}" type="pres">
      <dgm:prSet presAssocID="{7219E4BF-3032-4438-8418-2FBE83106D73}" presName="parentText" presStyleLbl="node1" presStyleIdx="3" presStyleCnt="7" custLinFactNeighborX="496" custLinFactNeighborY="8">
        <dgm:presLayoutVars>
          <dgm:chMax val="0"/>
          <dgm:bulletEnabled val="1"/>
        </dgm:presLayoutVars>
      </dgm:prSet>
      <dgm:spPr/>
    </dgm:pt>
    <dgm:pt modelId="{05D44A0D-4B11-42D3-B624-9B138E94AB26}" type="pres">
      <dgm:prSet presAssocID="{A0B32A98-2360-4559-A38E-7C9F6E713BA4}" presName="spacer" presStyleCnt="0"/>
      <dgm:spPr/>
    </dgm:pt>
    <dgm:pt modelId="{4F00FFB3-69D4-4B2F-96BD-672B4F988447}" type="pres">
      <dgm:prSet presAssocID="{E3A8AB57-DCBF-4BB6-AE46-FDFDAA8A811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5AEA48D-8003-4DD5-B1A7-750380177AFE}" type="pres">
      <dgm:prSet presAssocID="{807FFCE5-65D0-4649-8F07-6D54AC938BA7}" presName="spacer" presStyleCnt="0"/>
      <dgm:spPr/>
    </dgm:pt>
    <dgm:pt modelId="{55BBFCC5-B013-4ACB-B03D-9F910EDA845A}" type="pres">
      <dgm:prSet presAssocID="{AC12591A-48DF-4F3B-8E91-D8C7394AF743}" presName="parentText" presStyleLbl="node1" presStyleIdx="5" presStyleCnt="7" custLinFactNeighborX="79">
        <dgm:presLayoutVars>
          <dgm:chMax val="0"/>
          <dgm:bulletEnabled val="1"/>
        </dgm:presLayoutVars>
      </dgm:prSet>
      <dgm:spPr/>
    </dgm:pt>
    <dgm:pt modelId="{D181E178-740A-48E9-A40B-78924DF196A7}" type="pres">
      <dgm:prSet presAssocID="{6221E2EF-0507-4E37-AD63-D2CBD253B114}" presName="spacer" presStyleCnt="0"/>
      <dgm:spPr/>
    </dgm:pt>
    <dgm:pt modelId="{92F69CDF-A37C-42E6-9602-54E6C0D655E6}" type="pres">
      <dgm:prSet presAssocID="{AC29E37A-92D5-46F6-A5A7-FEA19C2BF24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865CE09-E37F-42B2-BC84-451F1F155701}" srcId="{B7E40632-58E8-4A9D-8AF6-83113CE4D152}" destId="{7219E4BF-3032-4438-8418-2FBE83106D73}" srcOrd="3" destOrd="0" parTransId="{893DCDB8-19DB-4941-A8F4-89A016A46474}" sibTransId="{A0B32A98-2360-4559-A38E-7C9F6E713BA4}"/>
    <dgm:cxn modelId="{41AA6E11-A629-4B62-A31E-62AB20A39C81}" type="presOf" srcId="{7219E4BF-3032-4438-8418-2FBE83106D73}" destId="{371C2639-77B4-4563-B50E-9800166D6F15}" srcOrd="0" destOrd="0" presId="urn:microsoft.com/office/officeart/2005/8/layout/vList2"/>
    <dgm:cxn modelId="{69B96626-5A3C-4948-A5EB-328286D6A037}" type="presOf" srcId="{E3A8AB57-DCBF-4BB6-AE46-FDFDAA8A8117}" destId="{4F00FFB3-69D4-4B2F-96BD-672B4F988447}" srcOrd="0" destOrd="0" presId="urn:microsoft.com/office/officeart/2005/8/layout/vList2"/>
    <dgm:cxn modelId="{4B5FD02B-7B15-45C7-8947-2C8E722C4B0D}" type="presOf" srcId="{19BD55B4-6988-45A5-ACDD-FF9A3233A791}" destId="{1666A33D-484D-4204-9637-1A4CDB940B1A}" srcOrd="0" destOrd="0" presId="urn:microsoft.com/office/officeart/2005/8/layout/vList2"/>
    <dgm:cxn modelId="{5D7B333C-81C7-4A96-A518-8E49ECD2EB5D}" srcId="{B7E40632-58E8-4A9D-8AF6-83113CE4D152}" destId="{E3A8AB57-DCBF-4BB6-AE46-FDFDAA8A8117}" srcOrd="4" destOrd="0" parTransId="{7BA0F5CE-D99D-4F49-B754-8576B27D9638}" sibTransId="{807FFCE5-65D0-4649-8F07-6D54AC938BA7}"/>
    <dgm:cxn modelId="{2E9ED740-A4C5-4A78-8831-9324666A5D70}" type="presOf" srcId="{AC12591A-48DF-4F3B-8E91-D8C7394AF743}" destId="{55BBFCC5-B013-4ACB-B03D-9F910EDA845A}" srcOrd="0" destOrd="0" presId="urn:microsoft.com/office/officeart/2005/8/layout/vList2"/>
    <dgm:cxn modelId="{1095DE47-D12B-433D-AC18-2208F65C83ED}" srcId="{B7E40632-58E8-4A9D-8AF6-83113CE4D152}" destId="{AC12591A-48DF-4F3B-8E91-D8C7394AF743}" srcOrd="5" destOrd="0" parTransId="{B79C6D5D-9028-4EE2-BB0E-050F40B566D4}" sibTransId="{6221E2EF-0507-4E37-AD63-D2CBD253B114}"/>
    <dgm:cxn modelId="{28074875-F13E-43D6-B953-685EEDA81171}" srcId="{B7E40632-58E8-4A9D-8AF6-83113CE4D152}" destId="{AC29E37A-92D5-46F6-A5A7-FEA19C2BF248}" srcOrd="6" destOrd="0" parTransId="{CE7114B0-6683-41EE-B138-E3616B6CCEC0}" sibTransId="{7F635A98-2D58-4B52-AE1C-2F6D5A8B359B}"/>
    <dgm:cxn modelId="{C9F61E88-595B-4452-9AEF-8DB1224A9FA2}" type="presOf" srcId="{B7E40632-58E8-4A9D-8AF6-83113CE4D152}" destId="{9D69CB61-E183-4DE2-8E8F-8BD514EA6461}" srcOrd="0" destOrd="0" presId="urn:microsoft.com/office/officeart/2005/8/layout/vList2"/>
    <dgm:cxn modelId="{3CD76595-E09A-4A17-9D18-332A74998BBE}" type="presOf" srcId="{C261160F-19A3-434D-BD3C-73F4576E5989}" destId="{2EC62075-BBC4-4B39-942C-BCD6DC8C2864}" srcOrd="0" destOrd="0" presId="urn:microsoft.com/office/officeart/2005/8/layout/vList2"/>
    <dgm:cxn modelId="{9DF37CA8-B5FE-4D9F-B562-7128BACC4FE7}" srcId="{B7E40632-58E8-4A9D-8AF6-83113CE4D152}" destId="{C261160F-19A3-434D-BD3C-73F4576E5989}" srcOrd="1" destOrd="0" parTransId="{1D8E3B9C-1256-4685-9B1C-6FA432E221A5}" sibTransId="{463F2F5E-CD16-4B90-821F-B35092C6D541}"/>
    <dgm:cxn modelId="{A8DCC5C4-42F5-4037-8F24-C6A2BC65AC5B}" type="presOf" srcId="{AA4FA667-EB31-4CEB-A3F6-84FA56DAC45F}" destId="{DF2B4385-5EAE-4228-BFEF-1DCE03495D53}" srcOrd="0" destOrd="0" presId="urn:microsoft.com/office/officeart/2005/8/layout/vList2"/>
    <dgm:cxn modelId="{ED9501DD-C6F0-4144-A72A-7B8BFE15DF10}" srcId="{B7E40632-58E8-4A9D-8AF6-83113CE4D152}" destId="{AA4FA667-EB31-4CEB-A3F6-84FA56DAC45F}" srcOrd="0" destOrd="0" parTransId="{042751D6-F86B-4E4E-86E6-9D13F5D818F4}" sibTransId="{3FE04612-C8D7-48DB-B2EF-78F6226A7C3E}"/>
    <dgm:cxn modelId="{A7394EE3-EF87-4D27-9B28-6C555EE0D70B}" srcId="{B7E40632-58E8-4A9D-8AF6-83113CE4D152}" destId="{19BD55B4-6988-45A5-ACDD-FF9A3233A791}" srcOrd="2" destOrd="0" parTransId="{90AA8A2C-AEEC-4EB0-BF6A-24AB1C915C69}" sibTransId="{0F04BE9B-6893-4DE4-AAB7-C40F4F44BE18}"/>
    <dgm:cxn modelId="{B75FB1EC-C87D-42E0-8B99-3FA26460F8A7}" type="presOf" srcId="{AC29E37A-92D5-46F6-A5A7-FEA19C2BF248}" destId="{92F69CDF-A37C-42E6-9602-54E6C0D655E6}" srcOrd="0" destOrd="0" presId="urn:microsoft.com/office/officeart/2005/8/layout/vList2"/>
    <dgm:cxn modelId="{893686FB-D66B-4357-83A8-5F8EE26B69E5}" type="presParOf" srcId="{9D69CB61-E183-4DE2-8E8F-8BD514EA6461}" destId="{DF2B4385-5EAE-4228-BFEF-1DCE03495D53}" srcOrd="0" destOrd="0" presId="urn:microsoft.com/office/officeart/2005/8/layout/vList2"/>
    <dgm:cxn modelId="{0866BB5E-437A-42EB-B472-F9715CF7A0E2}" type="presParOf" srcId="{9D69CB61-E183-4DE2-8E8F-8BD514EA6461}" destId="{C04B4DF9-E4B8-469A-B850-34FD144291D6}" srcOrd="1" destOrd="0" presId="urn:microsoft.com/office/officeart/2005/8/layout/vList2"/>
    <dgm:cxn modelId="{B9618F6A-03AA-4D41-B859-5702B88DA3AC}" type="presParOf" srcId="{9D69CB61-E183-4DE2-8E8F-8BD514EA6461}" destId="{2EC62075-BBC4-4B39-942C-BCD6DC8C2864}" srcOrd="2" destOrd="0" presId="urn:microsoft.com/office/officeart/2005/8/layout/vList2"/>
    <dgm:cxn modelId="{35A9B041-9E48-41AD-9D9B-75D8A1CC470A}" type="presParOf" srcId="{9D69CB61-E183-4DE2-8E8F-8BD514EA6461}" destId="{13D343E5-F4DB-4783-8EFA-FD5B75A74E4A}" srcOrd="3" destOrd="0" presId="urn:microsoft.com/office/officeart/2005/8/layout/vList2"/>
    <dgm:cxn modelId="{F4F9DADF-D3B8-465D-B2E8-12BF91FC9F81}" type="presParOf" srcId="{9D69CB61-E183-4DE2-8E8F-8BD514EA6461}" destId="{1666A33D-484D-4204-9637-1A4CDB940B1A}" srcOrd="4" destOrd="0" presId="urn:microsoft.com/office/officeart/2005/8/layout/vList2"/>
    <dgm:cxn modelId="{188A29DA-05A4-4F9C-9F42-F832065918A9}" type="presParOf" srcId="{9D69CB61-E183-4DE2-8E8F-8BD514EA6461}" destId="{F60D7589-44A2-4803-B986-E6EC202ADDED}" srcOrd="5" destOrd="0" presId="urn:microsoft.com/office/officeart/2005/8/layout/vList2"/>
    <dgm:cxn modelId="{8C3C9970-2FA6-4885-8FD1-B6D38F6B1BB1}" type="presParOf" srcId="{9D69CB61-E183-4DE2-8E8F-8BD514EA6461}" destId="{371C2639-77B4-4563-B50E-9800166D6F15}" srcOrd="6" destOrd="0" presId="urn:microsoft.com/office/officeart/2005/8/layout/vList2"/>
    <dgm:cxn modelId="{2EDD2B48-5378-4C9C-9698-36464251C6F9}" type="presParOf" srcId="{9D69CB61-E183-4DE2-8E8F-8BD514EA6461}" destId="{05D44A0D-4B11-42D3-B624-9B138E94AB26}" srcOrd="7" destOrd="0" presId="urn:microsoft.com/office/officeart/2005/8/layout/vList2"/>
    <dgm:cxn modelId="{3B249000-B242-44B2-8C72-0F7BDDBFF578}" type="presParOf" srcId="{9D69CB61-E183-4DE2-8E8F-8BD514EA6461}" destId="{4F00FFB3-69D4-4B2F-96BD-672B4F988447}" srcOrd="8" destOrd="0" presId="urn:microsoft.com/office/officeart/2005/8/layout/vList2"/>
    <dgm:cxn modelId="{51C8F28E-B74A-42B7-9F9F-396635BE44ED}" type="presParOf" srcId="{9D69CB61-E183-4DE2-8E8F-8BD514EA6461}" destId="{E5AEA48D-8003-4DD5-B1A7-750380177AFE}" srcOrd="9" destOrd="0" presId="urn:microsoft.com/office/officeart/2005/8/layout/vList2"/>
    <dgm:cxn modelId="{625AB5C3-FB60-4FE1-9BB6-91592FD9B757}" type="presParOf" srcId="{9D69CB61-E183-4DE2-8E8F-8BD514EA6461}" destId="{55BBFCC5-B013-4ACB-B03D-9F910EDA845A}" srcOrd="10" destOrd="0" presId="urn:microsoft.com/office/officeart/2005/8/layout/vList2"/>
    <dgm:cxn modelId="{985507E1-90A8-4552-ABA3-B02FC7CA9A01}" type="presParOf" srcId="{9D69CB61-E183-4DE2-8E8F-8BD514EA6461}" destId="{D181E178-740A-48E9-A40B-78924DF196A7}" srcOrd="11" destOrd="0" presId="urn:microsoft.com/office/officeart/2005/8/layout/vList2"/>
    <dgm:cxn modelId="{FFE06C80-B2B6-41E4-97E6-1F87D21F5D25}" type="presParOf" srcId="{9D69CB61-E183-4DE2-8E8F-8BD514EA6461}" destId="{92F69CDF-A37C-42E6-9602-54E6C0D655E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965C8-B991-416A-8B5C-D26F9A84BB2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09483-82B6-442E-AB19-C34964CA20A4}" type="parTrans" cxnId="{144EFFDA-82AC-4FBF-8EB0-DCBE9D0AD701}">
      <dgm:prSet/>
      <dgm:spPr/>
      <dgm:t>
        <a:bodyPr/>
        <a:lstStyle/>
        <a:p>
          <a:endParaRPr lang="en-US"/>
        </a:p>
      </dgm:t>
    </dgm:pt>
    <dgm:pt modelId="{74E42FFA-9FE7-47E6-91F5-D54AD6A0D691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Ydych chi'n meddwl bod Andrew Tate yn ddiniwed? Pam? </a:t>
          </a:r>
          <a:endParaRPr lang="en-US"/>
        </a:p>
      </dgm:t>
    </dgm:pt>
    <dgm:pt modelId="{8E99FAAF-D017-40E6-9561-59CBAFDF78E7}" type="sibTrans" cxnId="{144EFFDA-82AC-4FBF-8EB0-DCBE9D0AD701}">
      <dgm:prSet/>
      <dgm:spPr/>
      <dgm:t>
        <a:bodyPr/>
        <a:lstStyle/>
        <a:p>
          <a:endParaRPr lang="en-US"/>
        </a:p>
      </dgm:t>
    </dgm:pt>
    <dgm:pt modelId="{43A0B971-EC89-474E-921A-B22E5FB0641C}" type="parTrans" cxnId="{70A93182-B9E3-4703-AA86-D1668D28FE11}">
      <dgm:prSet/>
      <dgm:spPr/>
      <dgm:t>
        <a:bodyPr/>
        <a:lstStyle/>
        <a:p>
          <a:endParaRPr lang="en-US"/>
        </a:p>
      </dgm:t>
    </dgm:pt>
    <dgm:pt modelId="{E8CEF923-A9C8-4D69-9308-B106092CDF88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Beth sy'n digwydd pan fyddwn yn gwrando ar ei negeseuon?</a:t>
          </a:r>
          <a:endParaRPr lang="en-US"/>
        </a:p>
      </dgm:t>
    </dgm:pt>
    <dgm:pt modelId="{4C4D7AE1-79D4-4678-8E3B-F6CD320096E7}" type="sibTrans" cxnId="{70A93182-B9E3-4703-AA86-D1668D28FE11}">
      <dgm:prSet/>
      <dgm:spPr/>
      <dgm:t>
        <a:bodyPr/>
        <a:lstStyle/>
        <a:p>
          <a:endParaRPr lang="en-US"/>
        </a:p>
      </dgm:t>
    </dgm:pt>
    <dgm:pt modelId="{081E1093-26FA-424C-933D-895E713E9659}" type="parTrans" cxnId="{D993D425-046B-4D2A-B8C8-6685E70DB1CD}">
      <dgm:prSet/>
      <dgm:spPr/>
      <dgm:t>
        <a:bodyPr/>
        <a:lstStyle/>
        <a:p>
          <a:endParaRPr lang="en-GB"/>
        </a:p>
      </dgm:t>
    </dgm:pt>
    <dgm:pt modelId="{355FC298-C4D9-46C1-8B22-D00FF96377D7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Pa ganlyniadau pellach y gallai'r safbwyntiau hyn eu cael? </a:t>
          </a:r>
        </a:p>
      </dgm:t>
    </dgm:pt>
    <dgm:pt modelId="{425A47CE-7652-46CC-B87B-A4A3A95F5658}" type="sibTrans" cxnId="{D993D425-046B-4D2A-B8C8-6685E70DB1CD}">
      <dgm:prSet/>
      <dgm:spPr/>
      <dgm:t>
        <a:bodyPr/>
        <a:lstStyle/>
        <a:p>
          <a:endParaRPr lang="en-GB"/>
        </a:p>
      </dgm:t>
    </dgm:pt>
    <dgm:pt modelId="{D29988F1-B928-4040-B579-0D27E671B9D5}" type="parTrans" cxnId="{859ADEAC-10B8-4D64-9439-B1E9A5991311}">
      <dgm:prSet/>
      <dgm:spPr/>
      <dgm:t>
        <a:bodyPr/>
        <a:lstStyle/>
        <a:p>
          <a:endParaRPr lang="en-GB"/>
        </a:p>
      </dgm:t>
    </dgm:pt>
    <dgm:pt modelId="{761573AF-B7A8-473D-85A8-6FFCF924C767}">
      <dgm:prSet/>
      <dgm:spPr/>
      <dgm:t>
        <a:bodyPr/>
        <a:lstStyle/>
        <a:p>
          <a:pPr>
            <a:lnSpc>
              <a:spcPct val="100000"/>
            </a:lnSpc>
            <a:defRPr b="0" i="0"/>
          </a:pPr>
          <a:r>
            <a:rPr lang="1106"/>
            <a:t>Beth fyddai eich ymateb pe bai menyw yn eich teulu yn cael ei thrin fel hyn?</a:t>
          </a:r>
        </a:p>
      </dgm:t>
    </dgm:pt>
    <dgm:pt modelId="{88CE338D-BC00-4160-9DF8-DC90548C56DA}" type="sibTrans" cxnId="{859ADEAC-10B8-4D64-9439-B1E9A5991311}">
      <dgm:prSet/>
      <dgm:spPr/>
      <dgm:t>
        <a:bodyPr/>
        <a:lstStyle/>
        <a:p>
          <a:endParaRPr lang="en-GB"/>
        </a:p>
      </dgm:t>
    </dgm:pt>
    <dgm:pt modelId="{553E6106-0597-45B5-B991-55C6797437A9}" type="pres">
      <dgm:prSet presAssocID="{389965C8-B991-416A-8B5C-D26F9A84BB25}" presName="root" presStyleCnt="0">
        <dgm:presLayoutVars>
          <dgm:dir/>
          <dgm:resizeHandles val="exact"/>
        </dgm:presLayoutVars>
      </dgm:prSet>
      <dgm:spPr/>
    </dgm:pt>
    <dgm:pt modelId="{E64D9F55-ABB6-4448-B96D-32ADF0C7FDA6}" type="pres">
      <dgm:prSet presAssocID="{74E42FFA-9FE7-47E6-91F5-D54AD6A0D691}" presName="compNode" presStyleCnt="0"/>
      <dgm:spPr/>
    </dgm:pt>
    <dgm:pt modelId="{06FDB46A-B957-4195-9DE2-8074A595F2D1}" type="pres">
      <dgm:prSet presAssocID="{74E42FFA-9FE7-47E6-91F5-D54AD6A0D691}" presName="bgRect" presStyleLbl="bgShp" presStyleIdx="0" presStyleCnt="4"/>
      <dgm:spPr/>
    </dgm:pt>
    <dgm:pt modelId="{3386CA5A-9DAA-4519-88E5-F46E2788E8AA}" type="pres">
      <dgm:prSet presAssocID="{74E42FFA-9FE7-47E6-91F5-D54AD6A0D691}" presName="iconRect" presStyleLbl="nod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outline"/>
        </a:ext>
      </dgm:extLst>
    </dgm:pt>
    <dgm:pt modelId="{BDF8C39C-918F-42B2-8385-64D5C7D8B767}" type="pres">
      <dgm:prSet presAssocID="{74E42FFA-9FE7-47E6-91F5-D54AD6A0D691}" presName="spaceRect" presStyleCnt="0"/>
      <dgm:spPr/>
    </dgm:pt>
    <dgm:pt modelId="{3C1B165A-2D0D-4EF1-A878-F3F1DC6A7C4D}" type="pres">
      <dgm:prSet presAssocID="{74E42FFA-9FE7-47E6-91F5-D54AD6A0D691}" presName="parTx" presStyleLbl="revTx" presStyleIdx="0" presStyleCnt="4">
        <dgm:presLayoutVars>
          <dgm:chMax val="0"/>
          <dgm:chPref val="0"/>
        </dgm:presLayoutVars>
      </dgm:prSet>
      <dgm:spPr/>
    </dgm:pt>
    <dgm:pt modelId="{8CBA5066-3AE9-40AF-AC67-7B344D5F67B9}" type="pres">
      <dgm:prSet presAssocID="{8E99FAAF-D017-40E6-9561-59CBAFDF78E7}" presName="sibTrans" presStyleCnt="0"/>
      <dgm:spPr/>
    </dgm:pt>
    <dgm:pt modelId="{DAACCB17-0842-470E-ABFC-EAC18021094E}" type="pres">
      <dgm:prSet presAssocID="{E8CEF923-A9C8-4D69-9308-B106092CDF88}" presName="compNode" presStyleCnt="0"/>
      <dgm:spPr/>
    </dgm:pt>
    <dgm:pt modelId="{D0C8A46A-18DB-419A-A115-A30EA0DBA69E}" type="pres">
      <dgm:prSet presAssocID="{E8CEF923-A9C8-4D69-9308-B106092CDF88}" presName="bgRect" presStyleLbl="bgShp" presStyleIdx="1" presStyleCnt="4"/>
      <dgm:spPr/>
    </dgm:pt>
    <dgm:pt modelId="{E2304616-DB6A-4F74-97D0-560C171E7B2A}" type="pres">
      <dgm:prSet presAssocID="{E8CEF923-A9C8-4D69-9308-B106092CDF88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6A657C5-66DC-4BCE-9E58-660D08414215}" type="pres">
      <dgm:prSet presAssocID="{E8CEF923-A9C8-4D69-9308-B106092CDF88}" presName="spaceRect" presStyleCnt="0"/>
      <dgm:spPr/>
    </dgm:pt>
    <dgm:pt modelId="{89DCF6C6-B1E8-4392-B1DC-F457F34A08DC}" type="pres">
      <dgm:prSet presAssocID="{E8CEF923-A9C8-4D69-9308-B106092CDF88}" presName="parTx" presStyleLbl="revTx" presStyleIdx="1" presStyleCnt="4">
        <dgm:presLayoutVars>
          <dgm:chMax val="0"/>
          <dgm:chPref val="0"/>
        </dgm:presLayoutVars>
      </dgm:prSet>
      <dgm:spPr/>
    </dgm:pt>
    <dgm:pt modelId="{04369A37-4502-437C-8878-E6ACC64FE6ED}" type="pres">
      <dgm:prSet presAssocID="{4C4D7AE1-79D4-4678-8E3B-F6CD320096E7}" presName="sibTrans" presStyleCnt="0"/>
      <dgm:spPr/>
    </dgm:pt>
    <dgm:pt modelId="{A107D742-5A4C-4B0D-B5BD-E432DB8DB77E}" type="pres">
      <dgm:prSet presAssocID="{355FC298-C4D9-46C1-8B22-D00FF96377D7}" presName="compNode" presStyleCnt="0"/>
      <dgm:spPr/>
    </dgm:pt>
    <dgm:pt modelId="{7750A7DA-B46B-4A18-BE5E-9BD4D29B88CA}" type="pres">
      <dgm:prSet presAssocID="{355FC298-C4D9-46C1-8B22-D00FF96377D7}" presName="bgRect" presStyleLbl="bgShp" presStyleIdx="2" presStyleCnt="4"/>
      <dgm:spPr/>
    </dgm:pt>
    <dgm:pt modelId="{AABD6BA6-E133-4487-A06C-AF789B33A3C4}" type="pres">
      <dgm:prSet presAssocID="{355FC298-C4D9-46C1-8B22-D00FF96377D7}" presName="iconRect" presStyleLbl="node1" presStyleIdx="2" presStyleCnt="4"/>
      <dgm:spPr/>
    </dgm:pt>
    <dgm:pt modelId="{E388CAB2-C776-4749-B81F-91C17ADBCC26}" type="pres">
      <dgm:prSet presAssocID="{355FC298-C4D9-46C1-8B22-D00FF96377D7}" presName="spaceRect" presStyleCnt="0"/>
      <dgm:spPr/>
    </dgm:pt>
    <dgm:pt modelId="{6C73A6F7-D90C-4A78-A71C-EAA0BC106EBF}" type="pres">
      <dgm:prSet presAssocID="{355FC298-C4D9-46C1-8B22-D00FF96377D7}" presName="parTx" presStyleLbl="revTx" presStyleIdx="2" presStyleCnt="4">
        <dgm:presLayoutVars>
          <dgm:chMax val="0"/>
          <dgm:chPref val="0"/>
        </dgm:presLayoutVars>
      </dgm:prSet>
      <dgm:spPr/>
    </dgm:pt>
    <dgm:pt modelId="{136CAF56-55EC-43DE-B81E-B0766A413F08}" type="pres">
      <dgm:prSet presAssocID="{425A47CE-7652-46CC-B87B-A4A3A95F5658}" presName="sibTrans" presStyleCnt="0"/>
      <dgm:spPr/>
    </dgm:pt>
    <dgm:pt modelId="{32529A19-C427-4681-B69A-C2D23CF165C7}" type="pres">
      <dgm:prSet presAssocID="{761573AF-B7A8-473D-85A8-6FFCF924C767}" presName="compNode" presStyleCnt="0"/>
      <dgm:spPr/>
    </dgm:pt>
    <dgm:pt modelId="{F6B4B5A8-0F51-4DAA-88D1-6AC31D811A81}" type="pres">
      <dgm:prSet presAssocID="{761573AF-B7A8-473D-85A8-6FFCF924C767}" presName="bgRect" presStyleLbl="bgShp" presStyleIdx="3" presStyleCnt="4"/>
      <dgm:spPr/>
    </dgm:pt>
    <dgm:pt modelId="{12F2EBD8-385D-480E-BD5C-76672ADC6870}" type="pres">
      <dgm:prSet presAssocID="{761573AF-B7A8-473D-85A8-6FFCF924C767}" presName="iconRect" presStyleLbl="node1" presStyleIdx="3" presStyleCnt="4"/>
      <dgm:spPr/>
    </dgm:pt>
    <dgm:pt modelId="{FC1562C7-A6DC-49EF-B78D-02C577E32A78}" type="pres">
      <dgm:prSet presAssocID="{761573AF-B7A8-473D-85A8-6FFCF924C767}" presName="spaceRect" presStyleCnt="0"/>
      <dgm:spPr/>
    </dgm:pt>
    <dgm:pt modelId="{EBFE3337-26A4-4187-A416-D91AF96E29B6}" type="pres">
      <dgm:prSet presAssocID="{761573AF-B7A8-473D-85A8-6FFCF924C76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52A9F1D-2D0A-4111-AB98-BAEFFD750EA6}" type="presOf" srcId="{761573AF-B7A8-473D-85A8-6FFCF924C767}" destId="{EBFE3337-26A4-4187-A416-D91AF96E29B6}" srcOrd="0" destOrd="0" presId="urn:microsoft.com/office/officeart/2018/2/layout/IconVerticalSolidList"/>
    <dgm:cxn modelId="{D993D425-046B-4D2A-B8C8-6685E70DB1CD}" srcId="{389965C8-B991-416A-8B5C-D26F9A84BB25}" destId="{355FC298-C4D9-46C1-8B22-D00FF96377D7}" srcOrd="2" destOrd="0" parTransId="{081E1093-26FA-424C-933D-895E713E9659}" sibTransId="{425A47CE-7652-46CC-B87B-A4A3A95F5658}"/>
    <dgm:cxn modelId="{0357F126-FE67-4ABB-A8FD-0A0B0C514071}" type="presOf" srcId="{E8CEF923-A9C8-4D69-9308-B106092CDF88}" destId="{89DCF6C6-B1E8-4392-B1DC-F457F34A08DC}" srcOrd="0" destOrd="0" presId="urn:microsoft.com/office/officeart/2018/2/layout/IconVerticalSolidList"/>
    <dgm:cxn modelId="{0A1B6832-D38B-4A12-BE2B-6C36853A7E96}" type="presOf" srcId="{355FC298-C4D9-46C1-8B22-D00FF96377D7}" destId="{6C73A6F7-D90C-4A78-A71C-EAA0BC106EBF}" srcOrd="0" destOrd="0" presId="urn:microsoft.com/office/officeart/2018/2/layout/IconVerticalSolidList"/>
    <dgm:cxn modelId="{43E9C070-D2B1-4ABE-BE1B-86221BE24D09}" type="presOf" srcId="{389965C8-B991-416A-8B5C-D26F9A84BB25}" destId="{553E6106-0597-45B5-B991-55C6797437A9}" srcOrd="0" destOrd="0" presId="urn:microsoft.com/office/officeart/2018/2/layout/IconVerticalSolidList"/>
    <dgm:cxn modelId="{70A93182-B9E3-4703-AA86-D1668D28FE11}" srcId="{389965C8-B991-416A-8B5C-D26F9A84BB25}" destId="{E8CEF923-A9C8-4D69-9308-B106092CDF88}" srcOrd="1" destOrd="0" parTransId="{43A0B971-EC89-474E-921A-B22E5FB0641C}" sibTransId="{4C4D7AE1-79D4-4678-8E3B-F6CD320096E7}"/>
    <dgm:cxn modelId="{859ADEAC-10B8-4D64-9439-B1E9A5991311}" srcId="{389965C8-B991-416A-8B5C-D26F9A84BB25}" destId="{761573AF-B7A8-473D-85A8-6FFCF924C767}" srcOrd="3" destOrd="0" parTransId="{D29988F1-B928-4040-B579-0D27E671B9D5}" sibTransId="{88CE338D-BC00-4160-9DF8-DC90548C56DA}"/>
    <dgm:cxn modelId="{3A664FB4-F21F-4F00-A705-2E534E571B7A}" type="presOf" srcId="{74E42FFA-9FE7-47E6-91F5-D54AD6A0D691}" destId="{3C1B165A-2D0D-4EF1-A878-F3F1DC6A7C4D}" srcOrd="0" destOrd="0" presId="urn:microsoft.com/office/officeart/2018/2/layout/IconVerticalSolidList"/>
    <dgm:cxn modelId="{144EFFDA-82AC-4FBF-8EB0-DCBE9D0AD701}" srcId="{389965C8-B991-416A-8B5C-D26F9A84BB25}" destId="{74E42FFA-9FE7-47E6-91F5-D54AD6A0D691}" srcOrd="0" destOrd="0" parTransId="{B2F09483-82B6-442E-AB19-C34964CA20A4}" sibTransId="{8E99FAAF-D017-40E6-9561-59CBAFDF78E7}"/>
    <dgm:cxn modelId="{F6F901CC-5F00-46AF-BB95-7AD45EEEAEA0}" type="presParOf" srcId="{553E6106-0597-45B5-B991-55C6797437A9}" destId="{E64D9F55-ABB6-4448-B96D-32ADF0C7FDA6}" srcOrd="0" destOrd="0" presId="urn:microsoft.com/office/officeart/2018/2/layout/IconVerticalSolidList"/>
    <dgm:cxn modelId="{44B32F6A-71FF-48F7-9F28-0BA1992D99C2}" type="presParOf" srcId="{E64D9F55-ABB6-4448-B96D-32ADF0C7FDA6}" destId="{06FDB46A-B957-4195-9DE2-8074A595F2D1}" srcOrd="0" destOrd="0" presId="urn:microsoft.com/office/officeart/2018/2/layout/IconVerticalSolidList"/>
    <dgm:cxn modelId="{84AFD5EC-F25C-47B4-84FB-2827DDEC9A1F}" type="presParOf" srcId="{E64D9F55-ABB6-4448-B96D-32ADF0C7FDA6}" destId="{3386CA5A-9DAA-4519-88E5-F46E2788E8AA}" srcOrd="1" destOrd="0" presId="urn:microsoft.com/office/officeart/2018/2/layout/IconVerticalSolidList"/>
    <dgm:cxn modelId="{7211D8C8-5FCB-4228-ACF5-07FFDB3BF63F}" type="presParOf" srcId="{E64D9F55-ABB6-4448-B96D-32ADF0C7FDA6}" destId="{BDF8C39C-918F-42B2-8385-64D5C7D8B767}" srcOrd="2" destOrd="0" presId="urn:microsoft.com/office/officeart/2018/2/layout/IconVerticalSolidList"/>
    <dgm:cxn modelId="{8692CDA6-3A46-4061-A43E-9D6F3D0348BE}" type="presParOf" srcId="{E64D9F55-ABB6-4448-B96D-32ADF0C7FDA6}" destId="{3C1B165A-2D0D-4EF1-A878-F3F1DC6A7C4D}" srcOrd="3" destOrd="0" presId="urn:microsoft.com/office/officeart/2018/2/layout/IconVerticalSolidList"/>
    <dgm:cxn modelId="{A8D1C6DF-B845-4612-8E06-0AC3B7560ED6}" type="presParOf" srcId="{553E6106-0597-45B5-B991-55C6797437A9}" destId="{8CBA5066-3AE9-40AF-AC67-7B344D5F67B9}" srcOrd="1" destOrd="0" presId="urn:microsoft.com/office/officeart/2018/2/layout/IconVerticalSolidList"/>
    <dgm:cxn modelId="{DADA37E3-F760-4EA8-AB8F-D5F4F2433841}" type="presParOf" srcId="{553E6106-0597-45B5-B991-55C6797437A9}" destId="{DAACCB17-0842-470E-ABFC-EAC18021094E}" srcOrd="2" destOrd="0" presId="urn:microsoft.com/office/officeart/2018/2/layout/IconVerticalSolidList"/>
    <dgm:cxn modelId="{79DECDA1-567F-4468-8AF8-3FC684295391}" type="presParOf" srcId="{DAACCB17-0842-470E-ABFC-EAC18021094E}" destId="{D0C8A46A-18DB-419A-A115-A30EA0DBA69E}" srcOrd="0" destOrd="0" presId="urn:microsoft.com/office/officeart/2018/2/layout/IconVerticalSolidList"/>
    <dgm:cxn modelId="{4CAFA537-7B27-4B77-93D7-348B3988C3BF}" type="presParOf" srcId="{DAACCB17-0842-470E-ABFC-EAC18021094E}" destId="{E2304616-DB6A-4F74-97D0-560C171E7B2A}" srcOrd="1" destOrd="0" presId="urn:microsoft.com/office/officeart/2018/2/layout/IconVerticalSolidList"/>
    <dgm:cxn modelId="{14B513DA-0C75-42F2-A7A6-A2974F44E1CE}" type="presParOf" srcId="{DAACCB17-0842-470E-ABFC-EAC18021094E}" destId="{76A657C5-66DC-4BCE-9E58-660D08414215}" srcOrd="2" destOrd="0" presId="urn:microsoft.com/office/officeart/2018/2/layout/IconVerticalSolidList"/>
    <dgm:cxn modelId="{F09319F4-79CF-49BF-8FCB-6DA33B875860}" type="presParOf" srcId="{DAACCB17-0842-470E-ABFC-EAC18021094E}" destId="{89DCF6C6-B1E8-4392-B1DC-F457F34A08DC}" srcOrd="3" destOrd="0" presId="urn:microsoft.com/office/officeart/2018/2/layout/IconVerticalSolidList"/>
    <dgm:cxn modelId="{7D639B3C-3875-472F-A9D5-63F5981F76B5}" type="presParOf" srcId="{553E6106-0597-45B5-B991-55C6797437A9}" destId="{04369A37-4502-437C-8878-E6ACC64FE6ED}" srcOrd="3" destOrd="0" presId="urn:microsoft.com/office/officeart/2018/2/layout/IconVerticalSolidList"/>
    <dgm:cxn modelId="{C2B049E9-168B-4195-AABE-9EFD0025F9E4}" type="presParOf" srcId="{553E6106-0597-45B5-B991-55C6797437A9}" destId="{A107D742-5A4C-4B0D-B5BD-E432DB8DB77E}" srcOrd="4" destOrd="0" presId="urn:microsoft.com/office/officeart/2018/2/layout/IconVerticalSolidList"/>
    <dgm:cxn modelId="{2E87EFC1-27E4-464C-B078-0842AB4D8894}" type="presParOf" srcId="{A107D742-5A4C-4B0D-B5BD-E432DB8DB77E}" destId="{7750A7DA-B46B-4A18-BE5E-9BD4D29B88CA}" srcOrd="0" destOrd="0" presId="urn:microsoft.com/office/officeart/2018/2/layout/IconVerticalSolidList"/>
    <dgm:cxn modelId="{6931F602-B582-45BE-9270-78A11AE1BB2B}" type="presParOf" srcId="{A107D742-5A4C-4B0D-B5BD-E432DB8DB77E}" destId="{AABD6BA6-E133-4487-A06C-AF789B33A3C4}" srcOrd="1" destOrd="0" presId="urn:microsoft.com/office/officeart/2018/2/layout/IconVerticalSolidList"/>
    <dgm:cxn modelId="{51A4B240-F9BB-44F2-AAFA-49F77DA63B61}" type="presParOf" srcId="{A107D742-5A4C-4B0D-B5BD-E432DB8DB77E}" destId="{E388CAB2-C776-4749-B81F-91C17ADBCC26}" srcOrd="2" destOrd="0" presId="urn:microsoft.com/office/officeart/2018/2/layout/IconVerticalSolidList"/>
    <dgm:cxn modelId="{F14B0264-DF91-4098-A204-5D317FE99EB4}" type="presParOf" srcId="{A107D742-5A4C-4B0D-B5BD-E432DB8DB77E}" destId="{6C73A6F7-D90C-4A78-A71C-EAA0BC106EBF}" srcOrd="3" destOrd="0" presId="urn:microsoft.com/office/officeart/2018/2/layout/IconVerticalSolidList"/>
    <dgm:cxn modelId="{CBD94A56-BE3B-42EB-9FF4-AC2C4FD0CD0D}" type="presParOf" srcId="{553E6106-0597-45B5-B991-55C6797437A9}" destId="{136CAF56-55EC-43DE-B81E-B0766A413F08}" srcOrd="5" destOrd="0" presId="urn:microsoft.com/office/officeart/2018/2/layout/IconVerticalSolidList"/>
    <dgm:cxn modelId="{11BF3DA7-4E0B-4A94-8167-1D92F916E1CB}" type="presParOf" srcId="{553E6106-0597-45B5-B991-55C6797437A9}" destId="{32529A19-C427-4681-B69A-C2D23CF165C7}" srcOrd="6" destOrd="0" presId="urn:microsoft.com/office/officeart/2018/2/layout/IconVerticalSolidList"/>
    <dgm:cxn modelId="{AAE94419-3A65-4CC8-83AC-4C2FE21EB8BA}" type="presParOf" srcId="{32529A19-C427-4681-B69A-C2D23CF165C7}" destId="{F6B4B5A8-0F51-4DAA-88D1-6AC31D811A81}" srcOrd="0" destOrd="0" presId="urn:microsoft.com/office/officeart/2018/2/layout/IconVerticalSolidList"/>
    <dgm:cxn modelId="{671E9470-2C9D-484F-B771-8D04E3FED069}" type="presParOf" srcId="{32529A19-C427-4681-B69A-C2D23CF165C7}" destId="{12F2EBD8-385D-480E-BD5C-76672ADC6870}" srcOrd="1" destOrd="0" presId="urn:microsoft.com/office/officeart/2018/2/layout/IconVerticalSolidList"/>
    <dgm:cxn modelId="{66D28DD1-BC4F-426A-9995-C56671F6AE72}" type="presParOf" srcId="{32529A19-C427-4681-B69A-C2D23CF165C7}" destId="{FC1562C7-A6DC-49EF-B78D-02C577E32A78}" srcOrd="2" destOrd="0" presId="urn:microsoft.com/office/officeart/2018/2/layout/IconVerticalSolidList"/>
    <dgm:cxn modelId="{F01235D5-76D5-452A-A331-CC1C511FB4C3}" type="presParOf" srcId="{32529A19-C427-4681-B69A-C2D23CF165C7}" destId="{EBFE3337-26A4-4187-A416-D91AF96E29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248881-7999-43A7-B2D2-3F6AA84C19D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11351B-ABA7-44D3-8E00-B683BB2766DD}" type="parTrans" cxnId="{DAEC54C2-6B0B-45E6-873F-43E035C72859}">
      <dgm:prSet/>
      <dgm:spPr/>
      <dgm:t>
        <a:bodyPr/>
        <a:lstStyle/>
        <a:p>
          <a:endParaRPr lang="en-US"/>
        </a:p>
      </dgm:t>
    </dgm:pt>
    <dgm:pt modelId="{7E2AC3D1-33CF-49B2-A0A0-9E0749265DBC}">
      <dgm:prSet/>
      <dgm:spPr/>
      <dgm:t>
        <a:bodyPr/>
        <a:lstStyle/>
        <a:p>
          <a:pPr>
            <a:defRPr b="0" i="0"/>
          </a:pPr>
          <a:r>
            <a:rPr lang="1106" b="0"/>
            <a:t>Gall </a:t>
          </a:r>
          <a:r>
            <a:rPr lang="1106" b="1"/>
            <a:t>siambrau adlais </a:t>
          </a:r>
          <a:r>
            <a:rPr lang="1106" b="0"/>
            <a:t>arwain at yr hyn sy'n teimlo fel dilysrwydd, ond mae hyn oherwydd algorithmau yn unig.</a:t>
          </a:r>
          <a:endParaRPr lang="en-US"/>
        </a:p>
      </dgm:t>
    </dgm:pt>
    <dgm:pt modelId="{3E54DE5A-9A25-4629-99A0-7F7A384377B4}" type="sibTrans" cxnId="{DAEC54C2-6B0B-45E6-873F-43E035C72859}">
      <dgm:prSet/>
      <dgm:spPr/>
      <dgm:t>
        <a:bodyPr/>
        <a:lstStyle/>
        <a:p>
          <a:endParaRPr lang="en-US"/>
        </a:p>
      </dgm:t>
    </dgm:pt>
    <dgm:pt modelId="{2EEE270F-F29E-4630-8E44-445AC98C6111}" type="parTrans" cxnId="{1001C83F-D6AF-4F5E-A111-2E629A985C41}">
      <dgm:prSet/>
      <dgm:spPr/>
      <dgm:t>
        <a:bodyPr/>
        <a:lstStyle/>
        <a:p>
          <a:endParaRPr lang="en-US"/>
        </a:p>
      </dgm:t>
    </dgm:pt>
    <dgm:pt modelId="{D02EAAAD-4DA9-4F97-9B9D-CF0E05E602B7}">
      <dgm:prSet/>
      <dgm:spPr/>
      <dgm:t>
        <a:bodyPr/>
        <a:lstStyle/>
        <a:p>
          <a:pPr>
            <a:defRPr b="0" i="0"/>
          </a:pPr>
          <a:r>
            <a:rPr lang="1106"/>
            <a:t>Mae'n rhaid i chi werthuso hygrededd y safbwyntiau hyn.</a:t>
          </a:r>
          <a:endParaRPr lang="en-US"/>
        </a:p>
      </dgm:t>
    </dgm:pt>
    <dgm:pt modelId="{79A85C64-C8A2-4938-86E8-8860CB80E7F0}" type="sibTrans" cxnId="{1001C83F-D6AF-4F5E-A111-2E629A985C41}">
      <dgm:prSet/>
      <dgm:spPr/>
      <dgm:t>
        <a:bodyPr/>
        <a:lstStyle/>
        <a:p>
          <a:endParaRPr lang="en-US"/>
        </a:p>
      </dgm:t>
    </dgm:pt>
    <dgm:pt modelId="{24073D0E-4A25-4DF6-A503-686594E2D2AE}" type="parTrans" cxnId="{73807CE2-4CBA-4CD9-88F9-DEB47CFFD858}">
      <dgm:prSet/>
      <dgm:spPr/>
      <dgm:t>
        <a:bodyPr/>
        <a:lstStyle/>
        <a:p>
          <a:endParaRPr lang="en-US"/>
        </a:p>
      </dgm:t>
    </dgm:pt>
    <dgm:pt modelId="{6A756A40-0954-4B98-9006-782814CE2585}">
      <dgm:prSet/>
      <dgm:spPr/>
      <dgm:t>
        <a:bodyPr/>
        <a:lstStyle/>
        <a:p>
          <a:pPr>
            <a:defRPr b="0" i="0"/>
          </a:pPr>
          <a:r>
            <a:rPr lang="1106"/>
            <a:t>Mae yna </a:t>
          </a:r>
          <a:r>
            <a:rPr lang="1106" b="1"/>
            <a:t>esiamplau </a:t>
          </a:r>
          <a:r>
            <a:rPr lang="1106"/>
            <a:t>cadarnhaol a negyddol. </a:t>
          </a:r>
          <a:endParaRPr lang="en-US"/>
        </a:p>
      </dgm:t>
    </dgm:pt>
    <dgm:pt modelId="{B72E09F9-B2DF-406F-8143-9E0BF2E15B54}" type="sibTrans" cxnId="{73807CE2-4CBA-4CD9-88F9-DEB47CFFD858}">
      <dgm:prSet/>
      <dgm:spPr/>
      <dgm:t>
        <a:bodyPr/>
        <a:lstStyle/>
        <a:p>
          <a:endParaRPr lang="en-US"/>
        </a:p>
      </dgm:t>
    </dgm:pt>
    <dgm:pt modelId="{0D1D941C-0174-4F8E-97B6-E990B33AFEC6}" type="parTrans" cxnId="{1E0A9D3D-281C-49C4-AA44-A2495BE7F70A}">
      <dgm:prSet/>
      <dgm:spPr/>
      <dgm:t>
        <a:bodyPr/>
        <a:lstStyle/>
        <a:p>
          <a:endParaRPr lang="en-US"/>
        </a:p>
      </dgm:t>
    </dgm:pt>
    <dgm:pt modelId="{7030885C-D195-489D-88E4-A459C20F24AC}">
      <dgm:prSet/>
      <dgm:spPr/>
      <dgm:t>
        <a:bodyPr/>
        <a:lstStyle/>
        <a:p>
          <a:pPr>
            <a:defRPr b="0" i="0"/>
          </a:pPr>
          <a:r>
            <a:rPr lang="1106" b="0"/>
            <a:t>Mae </a:t>
          </a:r>
          <a:r>
            <a:rPr lang="1106" b="1"/>
            <a:t>agweddau'n </a:t>
          </a:r>
          <a:r>
            <a:rPr lang="1106" b="0"/>
            <a:t>llywio </a:t>
          </a:r>
          <a:r>
            <a:rPr lang="1106" b="1"/>
            <a:t>cymdeithas</a:t>
          </a:r>
          <a:r>
            <a:rPr lang="1106" b="0"/>
            <a:t> ac yna ein </a:t>
          </a:r>
          <a:r>
            <a:rPr lang="1106" b="1"/>
            <a:t>profiadau.</a:t>
          </a:r>
          <a:endParaRPr lang="en-US"/>
        </a:p>
      </dgm:t>
    </dgm:pt>
    <dgm:pt modelId="{86D4F16A-1359-44AE-B6D7-EFEB0228CA57}" type="sibTrans" cxnId="{1E0A9D3D-281C-49C4-AA44-A2495BE7F70A}">
      <dgm:prSet/>
      <dgm:spPr/>
      <dgm:t>
        <a:bodyPr/>
        <a:lstStyle/>
        <a:p>
          <a:endParaRPr lang="en-US"/>
        </a:p>
      </dgm:t>
    </dgm:pt>
    <dgm:pt modelId="{DBAE0FD5-ACFA-4823-9026-08D41E83B605}" type="parTrans" cxnId="{1AE13D2F-6262-4509-A14A-D369BE4D1AF0}">
      <dgm:prSet/>
      <dgm:spPr/>
      <dgm:t>
        <a:bodyPr/>
        <a:lstStyle/>
        <a:p>
          <a:endParaRPr lang="en-US"/>
        </a:p>
      </dgm:t>
    </dgm:pt>
    <dgm:pt modelId="{06BBBFC1-1382-4E4F-BF41-A9FD608A6D6A}">
      <dgm:prSet/>
      <dgm:spPr/>
      <dgm:t>
        <a:bodyPr/>
        <a:lstStyle/>
        <a:p>
          <a:pPr>
            <a:defRPr b="0" i="0"/>
          </a:pPr>
          <a:r>
            <a:rPr lang="1106"/>
            <a:t>Dewiswch ei herio!</a:t>
          </a:r>
          <a:endParaRPr lang="en-US"/>
        </a:p>
      </dgm:t>
    </dgm:pt>
    <dgm:pt modelId="{D1825CE3-FD47-4CF4-A0C2-0E80D0348133}" type="sibTrans" cxnId="{1AE13D2F-6262-4509-A14A-D369BE4D1AF0}">
      <dgm:prSet/>
      <dgm:spPr/>
      <dgm:t>
        <a:bodyPr/>
        <a:lstStyle/>
        <a:p>
          <a:endParaRPr lang="en-US"/>
        </a:p>
      </dgm:t>
    </dgm:pt>
    <dgm:pt modelId="{3F45F42E-796B-4537-9C79-738AB5D16440}" type="pres">
      <dgm:prSet presAssocID="{19248881-7999-43A7-B2D2-3F6AA84C19D7}" presName="vert0" presStyleCnt="0">
        <dgm:presLayoutVars>
          <dgm:dir/>
          <dgm:animOne val="branch"/>
          <dgm:animLvl val="lvl"/>
        </dgm:presLayoutVars>
      </dgm:prSet>
      <dgm:spPr/>
    </dgm:pt>
    <dgm:pt modelId="{8B4A5A46-2D98-4934-A861-8F005B5B95FF}" type="pres">
      <dgm:prSet presAssocID="{7E2AC3D1-33CF-49B2-A0A0-9E0749265DBC}" presName="thickLine" presStyleLbl="alignNode1" presStyleIdx="0" presStyleCnt="5"/>
      <dgm:spPr/>
    </dgm:pt>
    <dgm:pt modelId="{9625F516-FDD3-4D7D-AB0E-97021250E1B3}" type="pres">
      <dgm:prSet presAssocID="{7E2AC3D1-33CF-49B2-A0A0-9E0749265DBC}" presName="horz1" presStyleCnt="0"/>
      <dgm:spPr/>
    </dgm:pt>
    <dgm:pt modelId="{43429B60-AA76-4340-8FB7-A5B4C0379DFD}" type="pres">
      <dgm:prSet presAssocID="{7E2AC3D1-33CF-49B2-A0A0-9E0749265DBC}" presName="tx1" presStyleLbl="revTx" presStyleIdx="0" presStyleCnt="5"/>
      <dgm:spPr/>
    </dgm:pt>
    <dgm:pt modelId="{CD1B7BFC-01B7-45F1-A335-B7C447B7DAAF}" type="pres">
      <dgm:prSet presAssocID="{7E2AC3D1-33CF-49B2-A0A0-9E0749265DBC}" presName="vert1" presStyleCnt="0"/>
      <dgm:spPr/>
    </dgm:pt>
    <dgm:pt modelId="{76D44897-1B69-4C76-A6E1-853814B62D18}" type="pres">
      <dgm:prSet presAssocID="{D02EAAAD-4DA9-4F97-9B9D-CF0E05E602B7}" presName="thickLine" presStyleLbl="alignNode1" presStyleIdx="1" presStyleCnt="5"/>
      <dgm:spPr/>
    </dgm:pt>
    <dgm:pt modelId="{331477BB-D2EF-4748-A37F-1E5DDE0AF790}" type="pres">
      <dgm:prSet presAssocID="{D02EAAAD-4DA9-4F97-9B9D-CF0E05E602B7}" presName="horz1" presStyleCnt="0"/>
      <dgm:spPr/>
    </dgm:pt>
    <dgm:pt modelId="{B493B585-9D40-4A90-9CFA-006FE5D4575E}" type="pres">
      <dgm:prSet presAssocID="{D02EAAAD-4DA9-4F97-9B9D-CF0E05E602B7}" presName="tx1" presStyleLbl="revTx" presStyleIdx="1" presStyleCnt="5"/>
      <dgm:spPr/>
    </dgm:pt>
    <dgm:pt modelId="{AD7EE136-6934-40DD-8551-D0CB0D5AB2EE}" type="pres">
      <dgm:prSet presAssocID="{D02EAAAD-4DA9-4F97-9B9D-CF0E05E602B7}" presName="vert1" presStyleCnt="0"/>
      <dgm:spPr/>
    </dgm:pt>
    <dgm:pt modelId="{AC7E138F-8235-47A7-91E5-592AEFA10EF9}" type="pres">
      <dgm:prSet presAssocID="{6A756A40-0954-4B98-9006-782814CE2585}" presName="thickLine" presStyleLbl="alignNode1" presStyleIdx="2" presStyleCnt="5"/>
      <dgm:spPr/>
    </dgm:pt>
    <dgm:pt modelId="{BE0B565F-EDA7-4780-8990-0F0692FF9D2A}" type="pres">
      <dgm:prSet presAssocID="{6A756A40-0954-4B98-9006-782814CE2585}" presName="horz1" presStyleCnt="0"/>
      <dgm:spPr/>
    </dgm:pt>
    <dgm:pt modelId="{53539D4D-659A-432F-B751-A8F8DD0C1777}" type="pres">
      <dgm:prSet presAssocID="{6A756A40-0954-4B98-9006-782814CE2585}" presName="tx1" presStyleLbl="revTx" presStyleIdx="2" presStyleCnt="5"/>
      <dgm:spPr/>
    </dgm:pt>
    <dgm:pt modelId="{F30D5841-622E-44C9-A863-A4FD2A260688}" type="pres">
      <dgm:prSet presAssocID="{6A756A40-0954-4B98-9006-782814CE2585}" presName="vert1" presStyleCnt="0"/>
      <dgm:spPr/>
    </dgm:pt>
    <dgm:pt modelId="{92ECD639-D77E-4F5A-8DF9-93DFAADAE982}" type="pres">
      <dgm:prSet presAssocID="{7030885C-D195-489D-88E4-A459C20F24AC}" presName="thickLine" presStyleLbl="alignNode1" presStyleIdx="3" presStyleCnt="5"/>
      <dgm:spPr/>
    </dgm:pt>
    <dgm:pt modelId="{2817969E-2B87-46B8-9E13-EAAEEF3981BB}" type="pres">
      <dgm:prSet presAssocID="{7030885C-D195-489D-88E4-A459C20F24AC}" presName="horz1" presStyleCnt="0"/>
      <dgm:spPr/>
    </dgm:pt>
    <dgm:pt modelId="{6DD88A7C-F728-406B-9799-F8F873779C58}" type="pres">
      <dgm:prSet presAssocID="{7030885C-D195-489D-88E4-A459C20F24AC}" presName="tx1" presStyleLbl="revTx" presStyleIdx="3" presStyleCnt="5"/>
      <dgm:spPr/>
    </dgm:pt>
    <dgm:pt modelId="{82CDA270-14B3-4DA1-ABF8-35700807935E}" type="pres">
      <dgm:prSet presAssocID="{7030885C-D195-489D-88E4-A459C20F24AC}" presName="vert1" presStyleCnt="0"/>
      <dgm:spPr/>
    </dgm:pt>
    <dgm:pt modelId="{77FDF576-90FE-46B7-B013-00901E243763}" type="pres">
      <dgm:prSet presAssocID="{06BBBFC1-1382-4E4F-BF41-A9FD608A6D6A}" presName="thickLine" presStyleLbl="alignNode1" presStyleIdx="4" presStyleCnt="5"/>
      <dgm:spPr/>
    </dgm:pt>
    <dgm:pt modelId="{4E0A1D86-D64C-40AE-B060-BB51C91E1719}" type="pres">
      <dgm:prSet presAssocID="{06BBBFC1-1382-4E4F-BF41-A9FD608A6D6A}" presName="horz1" presStyleCnt="0"/>
      <dgm:spPr/>
    </dgm:pt>
    <dgm:pt modelId="{15D9915E-3519-422A-B46D-AF22D5B5776F}" type="pres">
      <dgm:prSet presAssocID="{06BBBFC1-1382-4E4F-BF41-A9FD608A6D6A}" presName="tx1" presStyleLbl="revTx" presStyleIdx="4" presStyleCnt="5"/>
      <dgm:spPr/>
    </dgm:pt>
    <dgm:pt modelId="{812E668F-66D2-415C-B5A9-EB1A22FFF039}" type="pres">
      <dgm:prSet presAssocID="{06BBBFC1-1382-4E4F-BF41-A9FD608A6D6A}" presName="vert1" presStyleCnt="0"/>
      <dgm:spPr/>
    </dgm:pt>
  </dgm:ptLst>
  <dgm:cxnLst>
    <dgm:cxn modelId="{BD584208-6EEA-4C90-AE18-151100A00C50}" type="presOf" srcId="{7030885C-D195-489D-88E4-A459C20F24AC}" destId="{6DD88A7C-F728-406B-9799-F8F873779C58}" srcOrd="0" destOrd="0" presId="urn:microsoft.com/office/officeart/2008/layout/LinedList"/>
    <dgm:cxn modelId="{25B8A722-FFF4-4CF0-A47B-C648257B96D2}" type="presOf" srcId="{19248881-7999-43A7-B2D2-3F6AA84C19D7}" destId="{3F45F42E-796B-4537-9C79-738AB5D16440}" srcOrd="0" destOrd="0" presId="urn:microsoft.com/office/officeart/2008/layout/LinedList"/>
    <dgm:cxn modelId="{1AE13D2F-6262-4509-A14A-D369BE4D1AF0}" srcId="{19248881-7999-43A7-B2D2-3F6AA84C19D7}" destId="{06BBBFC1-1382-4E4F-BF41-A9FD608A6D6A}" srcOrd="4" destOrd="0" parTransId="{DBAE0FD5-ACFA-4823-9026-08D41E83B605}" sibTransId="{D1825CE3-FD47-4CF4-A0C2-0E80D0348133}"/>
    <dgm:cxn modelId="{1E0A9D3D-281C-49C4-AA44-A2495BE7F70A}" srcId="{19248881-7999-43A7-B2D2-3F6AA84C19D7}" destId="{7030885C-D195-489D-88E4-A459C20F24AC}" srcOrd="3" destOrd="0" parTransId="{0D1D941C-0174-4F8E-97B6-E990B33AFEC6}" sibTransId="{86D4F16A-1359-44AE-B6D7-EFEB0228CA57}"/>
    <dgm:cxn modelId="{1001C83F-D6AF-4F5E-A111-2E629A985C41}" srcId="{19248881-7999-43A7-B2D2-3F6AA84C19D7}" destId="{D02EAAAD-4DA9-4F97-9B9D-CF0E05E602B7}" srcOrd="1" destOrd="0" parTransId="{2EEE270F-F29E-4630-8E44-445AC98C6111}" sibTransId="{79A85C64-C8A2-4938-86E8-8860CB80E7F0}"/>
    <dgm:cxn modelId="{08BDA75E-141D-45E4-8439-69DCF8309510}" type="presOf" srcId="{06BBBFC1-1382-4E4F-BF41-A9FD608A6D6A}" destId="{15D9915E-3519-422A-B46D-AF22D5B5776F}" srcOrd="0" destOrd="0" presId="urn:microsoft.com/office/officeart/2008/layout/LinedList"/>
    <dgm:cxn modelId="{44812041-4F82-45D8-84CA-B71B7CBD3B18}" type="presOf" srcId="{6A756A40-0954-4B98-9006-782814CE2585}" destId="{53539D4D-659A-432F-B751-A8F8DD0C1777}" srcOrd="0" destOrd="0" presId="urn:microsoft.com/office/officeart/2008/layout/LinedList"/>
    <dgm:cxn modelId="{1EF85E56-32E5-4534-B3B4-69B14D440FFF}" type="presOf" srcId="{7E2AC3D1-33CF-49B2-A0A0-9E0749265DBC}" destId="{43429B60-AA76-4340-8FB7-A5B4C0379DFD}" srcOrd="0" destOrd="0" presId="urn:microsoft.com/office/officeart/2008/layout/LinedList"/>
    <dgm:cxn modelId="{DAEC54C2-6B0B-45E6-873F-43E035C72859}" srcId="{19248881-7999-43A7-B2D2-3F6AA84C19D7}" destId="{7E2AC3D1-33CF-49B2-A0A0-9E0749265DBC}" srcOrd="0" destOrd="0" parTransId="{F411351B-ABA7-44D3-8E00-B683BB2766DD}" sibTransId="{3E54DE5A-9A25-4629-99A0-7F7A384377B4}"/>
    <dgm:cxn modelId="{73807CE2-4CBA-4CD9-88F9-DEB47CFFD858}" srcId="{19248881-7999-43A7-B2D2-3F6AA84C19D7}" destId="{6A756A40-0954-4B98-9006-782814CE2585}" srcOrd="2" destOrd="0" parTransId="{24073D0E-4A25-4DF6-A503-686594E2D2AE}" sibTransId="{B72E09F9-B2DF-406F-8143-9E0BF2E15B54}"/>
    <dgm:cxn modelId="{CB842AEA-0671-4B3C-9BD1-C876C74268F2}" type="presOf" srcId="{D02EAAAD-4DA9-4F97-9B9D-CF0E05E602B7}" destId="{B493B585-9D40-4A90-9CFA-006FE5D4575E}" srcOrd="0" destOrd="0" presId="urn:microsoft.com/office/officeart/2008/layout/LinedList"/>
    <dgm:cxn modelId="{388376F4-CCEC-40B3-AE25-9E4E7A77DDC8}" type="presParOf" srcId="{3F45F42E-796B-4537-9C79-738AB5D16440}" destId="{8B4A5A46-2D98-4934-A861-8F005B5B95FF}" srcOrd="0" destOrd="0" presId="urn:microsoft.com/office/officeart/2008/layout/LinedList"/>
    <dgm:cxn modelId="{E048BA7B-F9C9-495C-9A3B-7002E7FC4D5A}" type="presParOf" srcId="{3F45F42E-796B-4537-9C79-738AB5D16440}" destId="{9625F516-FDD3-4D7D-AB0E-97021250E1B3}" srcOrd="1" destOrd="0" presId="urn:microsoft.com/office/officeart/2008/layout/LinedList"/>
    <dgm:cxn modelId="{C80B3D24-171F-4F06-A4B3-B48CA9352107}" type="presParOf" srcId="{9625F516-FDD3-4D7D-AB0E-97021250E1B3}" destId="{43429B60-AA76-4340-8FB7-A5B4C0379DFD}" srcOrd="0" destOrd="0" presId="urn:microsoft.com/office/officeart/2008/layout/LinedList"/>
    <dgm:cxn modelId="{89CC7766-2F3E-45C9-BEB7-59487737F35D}" type="presParOf" srcId="{9625F516-FDD3-4D7D-AB0E-97021250E1B3}" destId="{CD1B7BFC-01B7-45F1-A335-B7C447B7DAAF}" srcOrd="1" destOrd="0" presId="urn:microsoft.com/office/officeart/2008/layout/LinedList"/>
    <dgm:cxn modelId="{7FD6C8E4-7272-454B-A509-12460DF8ECA5}" type="presParOf" srcId="{3F45F42E-796B-4537-9C79-738AB5D16440}" destId="{76D44897-1B69-4C76-A6E1-853814B62D18}" srcOrd="2" destOrd="0" presId="urn:microsoft.com/office/officeart/2008/layout/LinedList"/>
    <dgm:cxn modelId="{115659E5-B26A-419B-BD9F-98D5233289AB}" type="presParOf" srcId="{3F45F42E-796B-4537-9C79-738AB5D16440}" destId="{331477BB-D2EF-4748-A37F-1E5DDE0AF790}" srcOrd="3" destOrd="0" presId="urn:microsoft.com/office/officeart/2008/layout/LinedList"/>
    <dgm:cxn modelId="{AEBAAC7C-4EFA-43F5-8FED-FC4529AB115A}" type="presParOf" srcId="{331477BB-D2EF-4748-A37F-1E5DDE0AF790}" destId="{B493B585-9D40-4A90-9CFA-006FE5D4575E}" srcOrd="0" destOrd="0" presId="urn:microsoft.com/office/officeart/2008/layout/LinedList"/>
    <dgm:cxn modelId="{C973A3E8-C81F-4A5F-9F22-B80E833B230B}" type="presParOf" srcId="{331477BB-D2EF-4748-A37F-1E5DDE0AF790}" destId="{AD7EE136-6934-40DD-8551-D0CB0D5AB2EE}" srcOrd="1" destOrd="0" presId="urn:microsoft.com/office/officeart/2008/layout/LinedList"/>
    <dgm:cxn modelId="{AD48E77B-D93F-4FFE-AA74-197410FD93C8}" type="presParOf" srcId="{3F45F42E-796B-4537-9C79-738AB5D16440}" destId="{AC7E138F-8235-47A7-91E5-592AEFA10EF9}" srcOrd="4" destOrd="0" presId="urn:microsoft.com/office/officeart/2008/layout/LinedList"/>
    <dgm:cxn modelId="{0E290B36-03AE-44F9-991F-EED5FE308F59}" type="presParOf" srcId="{3F45F42E-796B-4537-9C79-738AB5D16440}" destId="{BE0B565F-EDA7-4780-8990-0F0692FF9D2A}" srcOrd="5" destOrd="0" presId="urn:microsoft.com/office/officeart/2008/layout/LinedList"/>
    <dgm:cxn modelId="{234E33A1-33C9-48B0-B40A-37A48D931FEB}" type="presParOf" srcId="{BE0B565F-EDA7-4780-8990-0F0692FF9D2A}" destId="{53539D4D-659A-432F-B751-A8F8DD0C1777}" srcOrd="0" destOrd="0" presId="urn:microsoft.com/office/officeart/2008/layout/LinedList"/>
    <dgm:cxn modelId="{AE5C81A6-4848-42EC-9E4E-9D1690D83860}" type="presParOf" srcId="{BE0B565F-EDA7-4780-8990-0F0692FF9D2A}" destId="{F30D5841-622E-44C9-A863-A4FD2A260688}" srcOrd="1" destOrd="0" presId="urn:microsoft.com/office/officeart/2008/layout/LinedList"/>
    <dgm:cxn modelId="{930F6B90-5AC1-4661-B271-E068810AE37B}" type="presParOf" srcId="{3F45F42E-796B-4537-9C79-738AB5D16440}" destId="{92ECD639-D77E-4F5A-8DF9-93DFAADAE982}" srcOrd="6" destOrd="0" presId="urn:microsoft.com/office/officeart/2008/layout/LinedList"/>
    <dgm:cxn modelId="{01A49F41-FA84-4A0A-8825-F3EDF6577D80}" type="presParOf" srcId="{3F45F42E-796B-4537-9C79-738AB5D16440}" destId="{2817969E-2B87-46B8-9E13-EAAEEF3981BB}" srcOrd="7" destOrd="0" presId="urn:microsoft.com/office/officeart/2008/layout/LinedList"/>
    <dgm:cxn modelId="{15580EC8-3DC3-40F3-861D-2A9597D5DF3F}" type="presParOf" srcId="{2817969E-2B87-46B8-9E13-EAAEEF3981BB}" destId="{6DD88A7C-F728-406B-9799-F8F873779C58}" srcOrd="0" destOrd="0" presId="urn:microsoft.com/office/officeart/2008/layout/LinedList"/>
    <dgm:cxn modelId="{48CEC76A-B180-4017-A2DF-AEBB177B4C78}" type="presParOf" srcId="{2817969E-2B87-46B8-9E13-EAAEEF3981BB}" destId="{82CDA270-14B3-4DA1-ABF8-35700807935E}" srcOrd="1" destOrd="0" presId="urn:microsoft.com/office/officeart/2008/layout/LinedList"/>
    <dgm:cxn modelId="{905A9B93-BF5A-413B-BCD6-8788C70FC441}" type="presParOf" srcId="{3F45F42E-796B-4537-9C79-738AB5D16440}" destId="{77FDF576-90FE-46B7-B013-00901E243763}" srcOrd="8" destOrd="0" presId="urn:microsoft.com/office/officeart/2008/layout/LinedList"/>
    <dgm:cxn modelId="{B6E1B689-37E1-41DE-B4C9-703E7F748335}" type="presParOf" srcId="{3F45F42E-796B-4537-9C79-738AB5D16440}" destId="{4E0A1D86-D64C-40AE-B060-BB51C91E1719}" srcOrd="9" destOrd="0" presId="urn:microsoft.com/office/officeart/2008/layout/LinedList"/>
    <dgm:cxn modelId="{8ED9B88E-9FBD-442F-9D00-BE9D3FD38E78}" type="presParOf" srcId="{4E0A1D86-D64C-40AE-B060-BB51C91E1719}" destId="{15D9915E-3519-422A-B46D-AF22D5B5776F}" srcOrd="0" destOrd="0" presId="urn:microsoft.com/office/officeart/2008/layout/LinedList"/>
    <dgm:cxn modelId="{2208B06A-2082-4DC0-9345-0E6B4B5C54EE}" type="presParOf" srcId="{4E0A1D86-D64C-40AE-B060-BB51C91E1719}" destId="{812E668F-66D2-415C-B5A9-EB1A22FFF0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88E14-A7B3-4EAC-8E27-531D794370CB}">
      <dsp:nvSpPr>
        <dsp:cNvPr id="0" name=""/>
        <dsp:cNvSpPr/>
      </dsp:nvSpPr>
      <dsp:spPr>
        <a:xfrm>
          <a:off x="0" y="1805"/>
          <a:ext cx="60198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179F-4C79-4167-91D7-5F0E63F173A2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E4E76-620D-4426-BE99-0C5A3600CD7F}">
      <dsp:nvSpPr>
        <dsp:cNvPr id="0" name=""/>
        <dsp:cNvSpPr/>
      </dsp:nvSpPr>
      <dsp:spPr>
        <a:xfrm>
          <a:off x="1057183" y="1805"/>
          <a:ext cx="4962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/>
            <a:t>Ei enw yw Andrew Tate.</a:t>
          </a:r>
          <a:endParaRPr lang="en-US" sz="2000" kern="1200"/>
        </a:p>
      </dsp:txBody>
      <dsp:txXfrm>
        <a:off x="1057183" y="1805"/>
        <a:ext cx="4962616" cy="915310"/>
      </dsp:txXfrm>
    </dsp:sp>
    <dsp:sp modelId="{B2D8C410-95EB-4DC2-983E-28C5266C5865}">
      <dsp:nvSpPr>
        <dsp:cNvPr id="0" name=""/>
        <dsp:cNvSpPr/>
      </dsp:nvSpPr>
      <dsp:spPr>
        <a:xfrm>
          <a:off x="0" y="1145724"/>
          <a:ext cx="60198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62A1-3E5B-4E25-AE59-5C747C92583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9FB07-5A30-4273-B5A1-D6E40BFEF5DE}">
      <dsp:nvSpPr>
        <dsp:cNvPr id="0" name=""/>
        <dsp:cNvSpPr/>
      </dsp:nvSpPr>
      <dsp:spPr>
        <a:xfrm>
          <a:off x="1038474" y="1145724"/>
          <a:ext cx="4962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/>
            <a:t>Y bumed dasg: Dywedwch wrth eich partner bopeth rydych chi'n ei wybod am y dyn hwn. </a:t>
          </a:r>
          <a:endParaRPr lang="en-US" sz="2000" kern="1200"/>
        </a:p>
      </dsp:txBody>
      <dsp:txXfrm>
        <a:off x="1038474" y="1145724"/>
        <a:ext cx="4962616" cy="915310"/>
      </dsp:txXfrm>
    </dsp:sp>
    <dsp:sp modelId="{E1DFF821-1D56-46F6-A095-88233283E284}">
      <dsp:nvSpPr>
        <dsp:cNvPr id="0" name=""/>
        <dsp:cNvSpPr/>
      </dsp:nvSpPr>
      <dsp:spPr>
        <a:xfrm>
          <a:off x="0" y="2290082"/>
          <a:ext cx="60198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9BC49-4ABA-4C57-A612-315487373D6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02400-77C0-4B80-B06D-F5DB615BDBA2}">
      <dsp:nvSpPr>
        <dsp:cNvPr id="0" name=""/>
        <dsp:cNvSpPr/>
      </dsp:nvSpPr>
      <dsp:spPr>
        <a:xfrm>
          <a:off x="1057183" y="2290082"/>
          <a:ext cx="4962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/>
            <a:t>Byddwch yn barod i roi adborth i'r dosbarth!</a:t>
          </a:r>
          <a:endParaRPr lang="en-US" sz="2000" kern="1200"/>
        </a:p>
      </dsp:txBody>
      <dsp:txXfrm>
        <a:off x="1057183" y="2290082"/>
        <a:ext cx="4962616" cy="915310"/>
      </dsp:txXfrm>
    </dsp:sp>
    <dsp:sp modelId="{7A3EC856-CE33-4C61-8D29-DA547E79B72E}">
      <dsp:nvSpPr>
        <dsp:cNvPr id="0" name=""/>
        <dsp:cNvSpPr/>
      </dsp:nvSpPr>
      <dsp:spPr>
        <a:xfrm>
          <a:off x="0" y="3434221"/>
          <a:ext cx="60198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8331D-D5EA-4603-86ED-51B995EF1FDB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50D0B-76A9-40A6-A6E4-829978416D15}">
      <dsp:nvSpPr>
        <dsp:cNvPr id="0" name=""/>
        <dsp:cNvSpPr/>
      </dsp:nvSpPr>
      <dsp:spPr>
        <a:xfrm>
          <a:off x="1057183" y="3434221"/>
          <a:ext cx="4962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/>
            <a:t>Mae gennych un funud! EWCH!</a:t>
          </a:r>
          <a:endParaRPr lang="en-US" sz="2000" kern="1200"/>
        </a:p>
      </dsp:txBody>
      <dsp:txXfrm>
        <a:off x="1057183" y="3434221"/>
        <a:ext cx="49626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B4385-5EAE-4228-BFEF-1DCE03495D53}">
      <dsp:nvSpPr>
        <dsp:cNvPr id="0" name=""/>
        <dsp:cNvSpPr/>
      </dsp:nvSpPr>
      <dsp:spPr>
        <a:xfrm>
          <a:off x="0" y="0"/>
          <a:ext cx="8559176" cy="9232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en-GB" sz="2000" kern="1200" dirty="0">
              <a:solidFill>
                <a:schemeClr val="tx1"/>
              </a:solidFill>
            </a:rPr>
            <a:t>d</a:t>
          </a:r>
          <a:r>
            <a:rPr lang="1106" sz="2000" kern="1200" dirty="0">
              <a:solidFill>
                <a:schemeClr val="tx1"/>
              </a:solidFill>
            </a:rPr>
            <a:t>ylanwadwr - person neu beth sy'n dylanwadu ar rywun arall.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067" y="45067"/>
        <a:ext cx="8469042" cy="833068"/>
      </dsp:txXfrm>
    </dsp:sp>
    <dsp:sp modelId="{2EC62075-BBC4-4B39-942C-BCD6DC8C2864}">
      <dsp:nvSpPr>
        <dsp:cNvPr id="0" name=""/>
        <dsp:cNvSpPr/>
      </dsp:nvSpPr>
      <dsp:spPr>
        <a:xfrm>
          <a:off x="0" y="957924"/>
          <a:ext cx="8559176" cy="923202"/>
        </a:xfrm>
        <a:prstGeom prst="roundRect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>
              <a:solidFill>
                <a:schemeClr val="tx1"/>
              </a:solidFill>
            </a:rPr>
            <a:t>casineb at fenywod - ddim yn hoffi, yn </a:t>
          </a:r>
          <a:r>
            <a:rPr lang="1106" sz="2000" u="sng" kern="1200">
              <a:solidFill>
                <a:schemeClr val="tx1"/>
              </a:solidFill>
            </a:rPr>
            <a:t>dirmygu</a:t>
          </a:r>
          <a:r>
            <a:rPr lang="1106" sz="2000" kern="1200">
              <a:solidFill>
                <a:schemeClr val="tx1"/>
              </a:solidFill>
            </a:rPr>
            <a:t>, neu'n </a:t>
          </a:r>
          <a:r>
            <a:rPr lang="1106" sz="2000" u="sng" kern="1200">
              <a:solidFill>
                <a:schemeClr val="tx1"/>
              </a:solidFill>
            </a:rPr>
            <a:t>rhagfarnllyd yn reddfol</a:t>
          </a:r>
          <a:r>
            <a:rPr lang="1106" sz="2000" kern="1200">
              <a:solidFill>
                <a:schemeClr val="tx1"/>
              </a:solidFill>
            </a:rPr>
            <a:t> yn erbyn menywod. </a:t>
          </a:r>
          <a:endParaRPr lang="en-US" sz="2000" kern="1200">
            <a:solidFill>
              <a:schemeClr val="tx1"/>
            </a:solidFill>
          </a:endParaRPr>
        </a:p>
      </dsp:txBody>
      <dsp:txXfrm>
        <a:off x="45067" y="1002991"/>
        <a:ext cx="8469042" cy="833068"/>
      </dsp:txXfrm>
    </dsp:sp>
    <dsp:sp modelId="{1666A33D-484D-4204-9637-1A4CDB940B1A}">
      <dsp:nvSpPr>
        <dsp:cNvPr id="0" name=""/>
        <dsp:cNvSpPr/>
      </dsp:nvSpPr>
      <dsp:spPr>
        <a:xfrm>
          <a:off x="0" y="1876382"/>
          <a:ext cx="8559176" cy="923202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>
              <a:solidFill>
                <a:schemeClr val="tx1"/>
              </a:solidFill>
            </a:rPr>
            <a:t>ymddwyn mewn modd sy'n dangos casineb at fenywod - rhagfarnllyd iawn yn erbyn menywod</a:t>
          </a:r>
          <a:endParaRPr lang="en-US" sz="2000" kern="1200">
            <a:solidFill>
              <a:schemeClr val="tx1"/>
            </a:solidFill>
          </a:endParaRPr>
        </a:p>
      </dsp:txBody>
      <dsp:txXfrm>
        <a:off x="45067" y="1921449"/>
        <a:ext cx="8469042" cy="833068"/>
      </dsp:txXfrm>
    </dsp:sp>
    <dsp:sp modelId="{371C2639-77B4-4563-B50E-9800166D6F15}">
      <dsp:nvSpPr>
        <dsp:cNvPr id="0" name=""/>
        <dsp:cNvSpPr/>
      </dsp:nvSpPr>
      <dsp:spPr>
        <a:xfrm>
          <a:off x="0" y="2813676"/>
          <a:ext cx="8559176" cy="923202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>
              <a:solidFill>
                <a:schemeClr val="tx1"/>
              </a:solidFill>
            </a:rPr>
            <a:t>gwrywdod gwenwynig - credoau niweidiol am y ffordd y dylai dynion ymddwyn</a:t>
          </a:r>
          <a:endParaRPr lang="en-US" sz="2000" kern="1200">
            <a:solidFill>
              <a:schemeClr val="tx1"/>
            </a:solidFill>
          </a:endParaRPr>
        </a:p>
      </dsp:txBody>
      <dsp:txXfrm>
        <a:off x="45067" y="2858743"/>
        <a:ext cx="8469042" cy="833068"/>
      </dsp:txXfrm>
    </dsp:sp>
    <dsp:sp modelId="{4F00FFB3-69D4-4B2F-96BD-672B4F988447}">
      <dsp:nvSpPr>
        <dsp:cNvPr id="0" name=""/>
        <dsp:cNvSpPr/>
      </dsp:nvSpPr>
      <dsp:spPr>
        <a:xfrm>
          <a:off x="0" y="3750968"/>
          <a:ext cx="8559176" cy="923202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>
              <a:solidFill>
                <a:schemeClr val="tx1"/>
              </a:solidFill>
            </a:rPr>
            <a:t>siambrau adlais – pan fydd person yn derbyn credoau neu farn sydd yr un fath â rhai ei hun yn unig, fel bod eu safbwyntiau presennol yn cael eu hatgyfnerthu, ac nad yw safbwyntiau eraill yn cael eu hystyried a'u rhannu</a:t>
          </a:r>
          <a:endParaRPr lang="en-US" sz="2000" kern="1200">
            <a:solidFill>
              <a:schemeClr val="tx1"/>
            </a:solidFill>
          </a:endParaRPr>
        </a:p>
      </dsp:txBody>
      <dsp:txXfrm>
        <a:off x="45067" y="3796035"/>
        <a:ext cx="8469042" cy="833068"/>
      </dsp:txXfrm>
    </dsp:sp>
    <dsp:sp modelId="{55BBFCC5-B013-4ACB-B03D-9F910EDA845A}">
      <dsp:nvSpPr>
        <dsp:cNvPr id="0" name=""/>
        <dsp:cNvSpPr/>
      </dsp:nvSpPr>
      <dsp:spPr>
        <a:xfrm>
          <a:off x="0" y="4688261"/>
          <a:ext cx="8559176" cy="923202"/>
        </a:xfrm>
        <a:prstGeom prst="roundRect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>
              <a:solidFill>
                <a:schemeClr val="tx1"/>
              </a:solidFill>
            </a:rPr>
            <a:t>algorithm - set o gyfarwyddiadau mathemategol a fydd, yn enwedig yw'r rhain yn cael eu rhoi i gyfrifiadur, yn helpu i gyfrifo tebygolrwydd o'r hyn yr hoffech ei wylio.</a:t>
          </a:r>
          <a:endParaRPr lang="en-US" sz="2000" kern="1200">
            <a:solidFill>
              <a:schemeClr val="tx1"/>
            </a:solidFill>
          </a:endParaRPr>
        </a:p>
      </dsp:txBody>
      <dsp:txXfrm>
        <a:off x="45067" y="4733328"/>
        <a:ext cx="8469042" cy="833068"/>
      </dsp:txXfrm>
    </dsp:sp>
    <dsp:sp modelId="{92F69CDF-A37C-42E6-9602-54E6C0D655E6}">
      <dsp:nvSpPr>
        <dsp:cNvPr id="0" name=""/>
        <dsp:cNvSpPr/>
      </dsp:nvSpPr>
      <dsp:spPr>
        <a:xfrm>
          <a:off x="0" y="5625554"/>
          <a:ext cx="8559176" cy="92320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000" kern="1200">
              <a:solidFill>
                <a:schemeClr val="tx1"/>
              </a:solidFill>
            </a:rPr>
            <a:t>radicaleiddio - y weithred o wneud unigolyn yn fwy eithafol neu'n radical o ran ei farn am fater.</a:t>
          </a:r>
          <a:endParaRPr lang="en-US" sz="2000" kern="1200">
            <a:solidFill>
              <a:schemeClr val="tx1"/>
            </a:solidFill>
          </a:endParaRPr>
        </a:p>
      </dsp:txBody>
      <dsp:txXfrm>
        <a:off x="45067" y="5670621"/>
        <a:ext cx="8469042" cy="833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DB46A-B957-4195-9DE2-8074A595F2D1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CA5A-9DAA-4519-88E5-F46E2788E8A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B165A-2D0D-4EF1-A878-F3F1DC6A7C4D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kern="1200"/>
            <a:t>Ydych chi'n meddwl bod Andrew Tate yn ddiniwed? Pam? </a:t>
          </a:r>
          <a:endParaRPr lang="en-US" sz="2200" kern="1200"/>
        </a:p>
      </dsp:txBody>
      <dsp:txXfrm>
        <a:off x="1057183" y="1805"/>
        <a:ext cx="9458416" cy="915310"/>
      </dsp:txXfrm>
    </dsp:sp>
    <dsp:sp modelId="{D0C8A46A-18DB-419A-A115-A30EA0DBA69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04616-DB6A-4F74-97D0-560C171E7B2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CF6C6-B1E8-4392-B1DC-F457F34A08DC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kern="1200"/>
            <a:t>Beth sy'n digwydd pan fyddwn yn gwrando ar ei negeseuon?</a:t>
          </a:r>
          <a:endParaRPr lang="en-US" sz="2200" kern="1200"/>
        </a:p>
      </dsp:txBody>
      <dsp:txXfrm>
        <a:off x="1057183" y="1145944"/>
        <a:ext cx="9458416" cy="915310"/>
      </dsp:txXfrm>
    </dsp:sp>
    <dsp:sp modelId="{7750A7DA-B46B-4A18-BE5E-9BD4D29B88CA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D6BA6-E133-4487-A06C-AF789B33A3C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3A6F7-D90C-4A78-A71C-EAA0BC106EB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kern="1200"/>
            <a:t>Pa ganlyniadau pellach y gallai'r safbwyntiau hyn eu cael? </a:t>
          </a:r>
        </a:p>
      </dsp:txBody>
      <dsp:txXfrm>
        <a:off x="1057183" y="2290082"/>
        <a:ext cx="9458416" cy="915310"/>
      </dsp:txXfrm>
    </dsp:sp>
    <dsp:sp modelId="{F6B4B5A8-0F51-4DAA-88D1-6AC31D811A81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2EBD8-385D-480E-BD5C-76672ADC687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E3337-26A4-4187-A416-D91AF96E29B6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kern="1200"/>
            <a:t>Beth fyddai eich ymateb pe bai menyw yn eich teulu yn cael ei thrin fel hyn?</a:t>
          </a:r>
        </a:p>
      </dsp:txBody>
      <dsp:txXfrm>
        <a:off x="1057183" y="3434221"/>
        <a:ext cx="945841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A5A46-2D98-4934-A861-8F005B5B95F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29B60-AA76-4340-8FB7-A5B4C0379DFD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b="0" kern="1200"/>
            <a:t>Gall </a:t>
          </a:r>
          <a:r>
            <a:rPr lang="1106" sz="2200" b="1" kern="1200"/>
            <a:t>siambrau adlais </a:t>
          </a:r>
          <a:r>
            <a:rPr lang="1106" sz="2200" b="0" kern="1200"/>
            <a:t>arwain at yr hyn sy'n teimlo fel dilysrwydd, ond mae hyn oherwydd algorithmau yn unig.</a:t>
          </a:r>
          <a:endParaRPr lang="en-US" sz="2200" kern="1200"/>
        </a:p>
      </dsp:txBody>
      <dsp:txXfrm>
        <a:off x="0" y="675"/>
        <a:ext cx="6900512" cy="1106957"/>
      </dsp:txXfrm>
    </dsp:sp>
    <dsp:sp modelId="{76D44897-1B69-4C76-A6E1-853814B62D18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3B585-9D40-4A90-9CFA-006FE5D4575E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kern="1200"/>
            <a:t>Mae'n rhaid i chi werthuso hygrededd y safbwyntiau hyn.</a:t>
          </a:r>
          <a:endParaRPr lang="en-US" sz="2200" kern="1200"/>
        </a:p>
      </dsp:txBody>
      <dsp:txXfrm>
        <a:off x="0" y="1107633"/>
        <a:ext cx="6900512" cy="1106957"/>
      </dsp:txXfrm>
    </dsp:sp>
    <dsp:sp modelId="{AC7E138F-8235-47A7-91E5-592AEFA10EF9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39D4D-659A-432F-B751-A8F8DD0C1777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kern="1200"/>
            <a:t>Mae yna </a:t>
          </a:r>
          <a:r>
            <a:rPr lang="1106" sz="2200" b="1" kern="1200"/>
            <a:t>esiamplau </a:t>
          </a:r>
          <a:r>
            <a:rPr lang="1106" sz="2200" kern="1200"/>
            <a:t>cadarnhaol a negyddol. </a:t>
          </a:r>
          <a:endParaRPr lang="en-US" sz="2200" kern="1200"/>
        </a:p>
      </dsp:txBody>
      <dsp:txXfrm>
        <a:off x="0" y="2214591"/>
        <a:ext cx="6900512" cy="1106957"/>
      </dsp:txXfrm>
    </dsp:sp>
    <dsp:sp modelId="{92ECD639-D77E-4F5A-8DF9-93DFAADAE982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88A7C-F728-406B-9799-F8F873779C58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b="0" kern="1200"/>
            <a:t>Mae </a:t>
          </a:r>
          <a:r>
            <a:rPr lang="1106" sz="2200" b="1" kern="1200"/>
            <a:t>agweddau'n </a:t>
          </a:r>
          <a:r>
            <a:rPr lang="1106" sz="2200" b="0" kern="1200"/>
            <a:t>llywio </a:t>
          </a:r>
          <a:r>
            <a:rPr lang="1106" sz="2200" b="1" kern="1200"/>
            <a:t>cymdeithas</a:t>
          </a:r>
          <a:r>
            <a:rPr lang="1106" sz="2200" b="0" kern="1200"/>
            <a:t> ac yna ein </a:t>
          </a:r>
          <a:r>
            <a:rPr lang="1106" sz="2200" b="1" kern="1200"/>
            <a:t>profiadau.</a:t>
          </a:r>
          <a:endParaRPr lang="en-US" sz="2200" kern="1200"/>
        </a:p>
      </dsp:txBody>
      <dsp:txXfrm>
        <a:off x="0" y="3321549"/>
        <a:ext cx="6900512" cy="1106957"/>
      </dsp:txXfrm>
    </dsp:sp>
    <dsp:sp modelId="{77FDF576-90FE-46B7-B013-00901E24376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9915E-3519-422A-B46D-AF22D5B5776F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1106" sz="2200" kern="1200"/>
            <a:t>Dewiswch ei herio!</a:t>
          </a:r>
          <a:endParaRPr lang="en-US" sz="2200" kern="120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4ABA-2EBA-45FA-B747-F72512A45131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95B26-AE57-463E-AB86-D2D97CDC0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7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99ffe1e2d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99ffe1e2d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BAA0-5CE3-488E-8263-75DF57839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91943-F93A-44E7-892B-63E913256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2F80B-509E-4AD9-9CC5-5ADC5972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F7FB1-42FA-4AF1-AE5D-DE2E3F95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AE9A-19EB-4CA6-A0FE-E1A31E2E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415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6033-B47F-4F9A-ABFF-8AEA1CBF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DCCD9-D967-4186-92D3-32AA17CC3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E190D-BBAC-4628-8995-F29F1169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40773-4AC6-4F9C-86C0-9F142821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1108-8024-48E4-8858-198BEA04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234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AEFC9-D80D-4148-A440-83BC83663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E9E7D-D213-4445-8FA8-238FBC44F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4BF1-4421-401D-9606-3CC2B0C5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7FE3A-0FE5-41E2-9C87-77B52BA5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A9A20-7DBC-4029-A125-41E93EB6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974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90848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960000" y="2385400"/>
            <a:ext cx="7166400" cy="2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0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3702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6EA2-8BC9-4FFA-BE15-68EE90B6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1CC1-ED46-4B06-BFA1-F7010CA4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9CB94-710E-4208-93D1-8E6E728C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CC22-64C5-45A7-9658-1B314611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DB7E6-A5C7-40AE-A073-3FBAD6DA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56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9245-0F01-4B48-90BC-C31A6CF0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37C76-DE5A-4563-9A72-A7D16572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F382-840D-4EB2-A47D-4CDCF203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99C5-D433-4ADF-9385-D4D8062A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699B-F4B8-4757-99EE-11B69C34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91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F20F-D4CE-4687-8A4B-7A89C67E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C536-9DC3-4838-B13A-0F645B145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FEFB7-7210-456C-8E54-EB2991BE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A8BEA-4C31-4458-86D9-6C3C2964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B531C-4FA1-41F8-B570-2EA83183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3EF96-22ED-41C6-AE8E-5583C315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172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00E2-AB15-49C1-87C8-3FEDF9FB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22B5C-CBA3-42B5-B099-2B996D9FF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9DCB4-8326-4C7F-BC69-CF7ED92EE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E0B7A-EAC5-45E7-91DD-369FDBD6D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AD584-A3E7-48A6-AED3-0E8A666C5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74ADC-EC2D-4EBB-A555-91E932B7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A4E0E-E11D-4C10-8025-3898548F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D24ED-8D2B-41AC-980F-501BD3C6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060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6F12-2E0E-4DF8-97FC-FF0573FF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9E0DFA-157C-4C8F-A1C7-CC2B1E0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EB278-9776-4647-BBA2-BCC854E7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31B76-7E52-47E3-A9BE-069BFC78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494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2217E-FB62-458E-94B1-798E5F05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48808-067D-4BF6-A5D3-A4905E6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95B1E-4622-4139-ADF5-5D9F6038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87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7995-A6BF-4D55-8EE2-A09C95B1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2324-0453-499E-912C-D3E7425D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0E53A-582D-4B80-A27B-02EA1FA7C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82F4F-489A-4316-B899-9E4F8A85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AA3-7F04-4191-98E2-AD529CAB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A591C-4963-4B33-B184-6F59FF99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32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2D26-8099-4CD7-A1A4-E3D03F2B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93194-5392-43DB-B6E4-4C10B11EB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62C4-63F8-44F0-BB42-870D68D65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3622F-7FA3-4CFB-95F7-5A03CD61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83B16-EDC3-4FB3-865B-0F4A52C0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83AC-2DD7-4A28-A618-F967CBAE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907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C53B6-FCB0-4306-8736-56DCE05C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3B2B0-DF6B-404D-984C-97CA500A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42F34-66E4-4E5A-BED1-C27D21B86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09A7-FD0C-4EA3-9222-FB473C288A3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C347-9850-4409-861F-AE58D215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D21D2-C164-43A1-94F9-B712A3330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443D-59E3-44DD-9B9D-CC80F08ED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-sQD1oU_k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bc.co.uk/programmes/p0dvpgmb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CAF8B-07C2-481F-A173-971A41726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pPr>
              <a:defRPr b="0" i="0"/>
            </a:pPr>
            <a:r>
              <a:rPr lang="1106" sz="5600"/>
              <a:t>Teitl: Pam ddylwn i fod yn ofalus wrth wylio </a:t>
            </a:r>
            <a:r>
              <a:rPr lang="1106" sz="5600" b="1"/>
              <a:t>dylanwadwyr</a:t>
            </a:r>
            <a:r>
              <a:rPr lang="1106" sz="5600"/>
              <a:t> ar-lein?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5D43-CE70-4FA0-853B-5B0C7450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63"/>
          <a:stretch>
            <a:fillRect/>
          </a:stretch>
        </p:blipFill>
        <p:spPr>
          <a:xfrm>
            <a:off x="3656373" y="591670"/>
            <a:ext cx="4874657" cy="2742004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967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EEA43-73FF-47AF-8936-205168BF8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311"/>
          <a:stretch>
            <a:fillRect/>
          </a:stretch>
        </p:blipFill>
        <p:spPr>
          <a:xfrm>
            <a:off x="7833996" y="1478915"/>
            <a:ext cx="3217863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A58F6-EFAC-4975-8904-F77F609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 b="0" i="0"/>
            </a:pPr>
            <a:r>
              <a:rPr lang="1106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Ydych chi'n dilyn y dylanwadwr ar-lein hwn?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1CD34-130A-0CAF-4363-11C0D5943235}"/>
              </a:ext>
            </a:extLst>
          </p:cNvPr>
          <p:cNvSpPr txBox="1">
            <a:spLocks/>
          </p:cNvSpPr>
          <p:nvPr/>
        </p:nvSpPr>
        <p:spPr>
          <a:xfrm>
            <a:off x="792763" y="1731581"/>
            <a:ext cx="6268770" cy="444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5100" b="1" dirty="0"/>
              <a:t>Pwy yw Andrew </a:t>
            </a:r>
            <a:r>
              <a:rPr lang="cy-GB" sz="5100" b="1" dirty="0" err="1"/>
              <a:t>Tate</a:t>
            </a:r>
            <a:r>
              <a:rPr lang="cy-GB" sz="5100" b="1" dirty="0"/>
              <a:t>?</a:t>
            </a:r>
            <a:endParaRPr lang="en-GB" b="1" dirty="0"/>
          </a:p>
          <a:p>
            <a:pPr lvl="0"/>
            <a:r>
              <a:rPr lang="cy-GB" dirty="0"/>
              <a:t>Roedd yn arfer bod yn gic-focsiwr Americanaidd Prydain</a:t>
            </a:r>
            <a:endParaRPr lang="en-GB" dirty="0"/>
          </a:p>
          <a:p>
            <a:pPr lvl="0"/>
            <a:r>
              <a:rPr lang="cy-GB" dirty="0"/>
              <a:t>Cafodd ei dynnu o'r sioe deledu Big Brother yn 2016 oherwydd fideo ohono, oedd yn edrych yn debyg ei fod yn ymosod ar fenyw. Dywedodd fod y fideo yn "gelwydd llwyr" a'i fod wedi cael ei olygu "i wneud i mi edrych yn wael”</a:t>
            </a:r>
            <a:endParaRPr lang="en-GB" dirty="0"/>
          </a:p>
          <a:p>
            <a:pPr lvl="0"/>
            <a:r>
              <a:rPr lang="cy-GB" dirty="0"/>
              <a:t>Cafodd ei wahardd o Twitter am ddweud y dylai menywod "ysgwyddo cyfrifoldeb" am ddioddef ymosodiad rhywiol. Cafodd ei gyfrif ei adfer yn ddiweddarach</a:t>
            </a:r>
            <a:endParaRPr lang="en-GB" dirty="0"/>
          </a:p>
          <a:p>
            <a:pPr lvl="0"/>
            <a:r>
              <a:rPr lang="cy-GB" dirty="0"/>
              <a:t>Mae hefyd wedi'i wahardd o YouTube, </a:t>
            </a:r>
            <a:r>
              <a:rPr lang="cy-GB" dirty="0" err="1"/>
              <a:t>Instagram</a:t>
            </a:r>
            <a:r>
              <a:rPr lang="cy-GB" dirty="0"/>
              <a:t>, Facebook a </a:t>
            </a:r>
            <a:r>
              <a:rPr lang="cy-GB" dirty="0" err="1"/>
              <a:t>TikTok</a:t>
            </a:r>
            <a:r>
              <a:rPr lang="cy-GB" dirty="0"/>
              <a:t>, oherwydd casineb at fenywod</a:t>
            </a:r>
            <a:endParaRPr lang="en-GB" dirty="0"/>
          </a:p>
          <a:p>
            <a:pPr lvl="0"/>
            <a:r>
              <a:rPr lang="cy-GB" dirty="0"/>
              <a:t>Mae </a:t>
            </a:r>
            <a:r>
              <a:rPr lang="cy-GB" dirty="0" err="1"/>
              <a:t>Tate</a:t>
            </a:r>
            <a:r>
              <a:rPr lang="cy-GB" dirty="0"/>
              <a:t> wedi dweud o'r blaen bod ei safbwyntiau wedi cael eu "camddeall", "eu tynnu y tu allan i'r cyd-destun a'u helaethu" i gyflwyno "</a:t>
            </a:r>
            <a:r>
              <a:rPr lang="cy-GB" dirty="0" err="1"/>
              <a:t>naratifau</a:t>
            </a:r>
            <a:r>
              <a:rPr lang="cy-GB" dirty="0"/>
              <a:t> ffug”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980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EEA43-73FF-47AF-8936-205168BF8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311"/>
          <a:stretch>
            <a:fillRect/>
          </a:stretch>
        </p:blipFill>
        <p:spPr>
          <a:xfrm>
            <a:off x="7937558" y="1529715"/>
            <a:ext cx="3201988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A58F6-EFAC-4975-8904-F77F609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 b="0" i="0"/>
            </a:pPr>
            <a:r>
              <a:rPr lang="1106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Ydych chi'n dilyn y dylanwadwr ar-lein hwn?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D28D89-E5C6-583C-0E8A-1256FDEEBB7F}"/>
              </a:ext>
            </a:extLst>
          </p:cNvPr>
          <p:cNvSpPr txBox="1">
            <a:spLocks/>
          </p:cNvSpPr>
          <p:nvPr/>
        </p:nvSpPr>
        <p:spPr>
          <a:xfrm>
            <a:off x="792763" y="2299612"/>
            <a:ext cx="6827243" cy="444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Cafodd </a:t>
            </a:r>
            <a:r>
              <a:rPr lang="cy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Tate</a:t>
            </a: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ei gadw dan </a:t>
            </a:r>
            <a:r>
              <a:rPr lang="cy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gadwad</a:t>
            </a: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ochr yn ochr â'i frawd, Tristan, ym mis Rhagfyr 2022 ym maestref prifddinas Rwmania, Bucharest, fel rhan o ymchwiliad i honiadau o fasnachu pobl a threisio. Maen nhw'n gwadu'r cyhuddiadau. 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Dywedodd llefarydd ar ran </a:t>
            </a:r>
            <a:r>
              <a:rPr lang="cy-GB" sz="18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Tate</a:t>
            </a:r>
            <a:r>
              <a:rPr lang="cy-GB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wrth y </a:t>
            </a:r>
            <a:r>
              <a:rPr lang="cy-GB" sz="18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Daily</a:t>
            </a:r>
            <a:r>
              <a:rPr lang="cy-GB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y-GB" sz="18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Mirror</a:t>
            </a:r>
            <a:r>
              <a:rPr lang="cy-GB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 allai ddarparu unrhyw fanylion ynglŷn â'r honiadau ynghylch masnachu pobl a threisio. Ond dywedodd: “Mae gan Andrew a Tristan </a:t>
            </a:r>
            <a:r>
              <a:rPr lang="cy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Tate</a:t>
            </a: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y parch mwyaf at awdurdodau Rwmania a byddan nhw bob amser yn cynorthwyo ac yn helpu mewn unrhyw ffordd y gallan nhw.”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Mae </a:t>
            </a:r>
            <a:r>
              <a:rPr lang="cy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Tate</a:t>
            </a: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wedi ymddangos mewn fideos di-ri, gan arddangos ffordd o fyw moethus tu hwnt sy'n cynnwys ceir cyflym, jetiau preifat a chychod hwylio.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Ychydig cyn iddo gael ei arestio ym mis Rhagfyr 2022, cafodd ffrae gyda </a:t>
            </a:r>
            <a:r>
              <a:rPr lang="cy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Greta</a:t>
            </a: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y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Thunberg</a:t>
            </a: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yr ymgyrchydd amgylcheddol, ar Twitter.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Honnodd fod ganddo 33 o geir a dywedodd y byddai'n anfon rhestr ati o'u "hallyriadau enfawr". </a:t>
            </a: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D5864-8229-D1AE-5FD1-4844690C2280}"/>
              </a:ext>
            </a:extLst>
          </p:cNvPr>
          <p:cNvSpPr txBox="1"/>
          <p:nvPr/>
        </p:nvSpPr>
        <p:spPr>
          <a:xfrm>
            <a:off x="221676" y="1665558"/>
            <a:ext cx="8021782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buNone/>
            </a:pPr>
            <a:r>
              <a:rPr lang="cy-GB" sz="3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Pam y cafodd Andrew </a:t>
            </a:r>
            <a:r>
              <a:rPr lang="cy-GB" sz="3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Tate</a:t>
            </a:r>
            <a:r>
              <a:rPr lang="cy-GB" sz="3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ei arestio?</a:t>
            </a:r>
            <a:endParaRPr lang="en-GB" sz="3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103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170B4-BB78-516A-AFCF-2476097E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 b="0" i="0"/>
            </a:pPr>
            <a:r>
              <a:rPr lang="1106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Rydyn ni nawr yn mynd i wylio fideo, ac yna </a:t>
            </a:r>
            <a:r>
              <a:rPr lang="en-GB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gwrando</a:t>
            </a:r>
            <a:r>
              <a:rPr lang="en-GB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</a:t>
            </a:r>
            <a:r>
              <a:rPr lang="en-GB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</a:t>
            </a:r>
            <a:r>
              <a:rPr lang="1106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odlediad sy'n siarad am effaith Andrew Tate.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513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5" descr="He’s called himself the &quot;king of toxic masculinity&quot; - and now Andrew Tate has been arrested in Romania on suspicion of human trafficking, rape and forming an organised crime group.&#10;&#10;The kickboxer-turned-influencer has risen to prominence online in recent years, with a series of controversial and sometimes misogynistic comments making him one of the most divisive figures on social media. &#10;&#10;SUBSCRIBE to our YouTube channel for more videos: http://www.youtube.com/skynews &#10;&#10;Follow us on Twitter: https://twitter.com/skynews &#10;Like us on Facebook: https://www.facebook.com/skynews &#10;Follow us on Instagram: https://www.instagram.com/skynews &#10;Follow us on TikTok: https://www.tiktok.com/@skynews&#10;&#10;For more content go to http://news.sky.com and download our apps: &#10;Apple: https://itunes.apple.com/gb/app/sky-news/id316391924?mt=8 &#10;Android https://play.google.com/store/apps/details?id=com.bskyb.skynews.android&amp;hl=en_GB &#10;&#10;Sky News videos are now available in Spanish here/Los video de Sky News están disponibles en español aquí https://www.youtube.com/channel/skynewsespanol&#10;Sky News videos are also available in German here/Hier können Sie außerdem Sky News-Videos auf Deutsch finden: https://www.youtube.com/channel/UCHYg31l2xrF-Bj859nsOfnA&#10;&#10;To enquire about licensing Sky News content, you can find more information here:  https://news.sky.com/info/library-sales" title="Who is Andrew Tate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68" y="1143000"/>
            <a:ext cx="7214833" cy="541113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5"/>
          <p:cNvSpPr txBox="1"/>
          <p:nvPr/>
        </p:nvSpPr>
        <p:spPr>
          <a:xfrm>
            <a:off x="7673231" y="141500"/>
            <a:ext cx="4623251" cy="707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Pam mae e'n enwog?</a:t>
            </a: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Beth arall ydyn ni'n ei wybod amdano?</a:t>
            </a: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Pam ei fod yn cael ei ystyried </a:t>
            </a:r>
            <a:r>
              <a:rPr lang="1106" sz="1867" b="1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yn gynhennus (rhywun sy'n achosi anghytundebau rhwng pobl)</a:t>
            </a: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?</a:t>
            </a: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Pam mae pobl yn gwrando arno?</a:t>
            </a: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Beth oedd swydd Tate cyn iddo ddod yn ddylanwadwr?</a:t>
            </a: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Pam oedd Tate wedi cael ei symud o dŷ 'Big Brother'?</a:t>
            </a: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Sut mae Tate wedi disgrifio'i hun?</a:t>
            </a: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marL="342900" indent="-342900" defTabSz="1219170">
              <a:buClr>
                <a:srgbClr val="000000"/>
              </a:buClr>
              <a:buFont typeface="Arial" panose="020B0604020202020204" pitchFamily="34" charset="0"/>
              <a:buChar char="•"/>
              <a:defRPr b="0" i="0"/>
            </a:pPr>
            <a:r>
              <a:rPr lang="1106" sz="1867" ker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naheim"/>
                <a:cs typeface="Anaheim"/>
                <a:sym typeface="Anaheim"/>
              </a:rPr>
              <a:t>O ba lwyfan cyfryngau cymdeithasol y cafodd Tate ei wahardd, ac yna cael mynd yn ôl ar y llwyfan, a oedd yn beth dadleuol? </a:t>
            </a:r>
            <a:endParaRPr sz="1867" ker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85035-E233-DE61-6CC8-E602C53E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 b="0" i="0"/>
            </a:pPr>
            <a:r>
              <a:rPr lang="1106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Mae yna lawer o eiriau allweddol yn ymwneud â'r mater hwn, rhai rydyn ni wedi'u clywed eisoes... Allwch chi enwi unrhyw un?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153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57DE-0F1A-4926-9C80-F6627056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3" y="-69045"/>
            <a:ext cx="12439650" cy="2162925"/>
          </a:xfrm>
        </p:spPr>
        <p:txBody>
          <a:bodyPr anchor="ctr">
            <a:normAutofit/>
          </a:bodyPr>
          <a:lstStyle/>
          <a:p>
            <a:pPr>
              <a:defRPr b="0" i="0"/>
            </a:pPr>
            <a:r>
              <a:rPr lang="1106" u="sng"/>
              <a:t>Y bumed dasg: geiriau allweddol! </a:t>
            </a:r>
            <a:br>
              <a:rPr lang="1106" sz="5400" u="sng"/>
            </a:br>
            <a:r>
              <a:rPr lang="1106" sz="2800"/>
              <a:t>Dyma'r geiriau allweddol y mae angen i chi fod yn </a:t>
            </a:r>
            <a:r>
              <a:rPr lang="1106" sz="2800" b="1" u="sng"/>
              <a:t>ymwybodol</a:t>
            </a:r>
            <a:r>
              <a:rPr lang="1106" sz="2800"/>
              <a:t> ohonyn nhw am y mater hwn. </a:t>
            </a:r>
            <a:br>
              <a:rPr lang="1106" sz="2800"/>
            </a:br>
            <a:r>
              <a:rPr lang="1106" sz="2800"/>
              <a:t>Ydych chi'n gallu paru'r geiriau â'u diffiniadau? Mae gennych 5 munud! </a:t>
            </a:r>
            <a:endParaRPr lang="en-GB" sz="5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802A9-DF93-77E1-F2E2-4E1DADECDC38}"/>
              </a:ext>
            </a:extLst>
          </p:cNvPr>
          <p:cNvSpPr txBox="1"/>
          <p:nvPr/>
        </p:nvSpPr>
        <p:spPr>
          <a:xfrm>
            <a:off x="295084" y="2015201"/>
            <a:ext cx="20415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sz="2800" dirty="0"/>
              <a:t>dylanwadwr 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18FFC-E852-C407-262C-2C7F4812AE1F}"/>
              </a:ext>
            </a:extLst>
          </p:cNvPr>
          <p:cNvSpPr txBox="1"/>
          <p:nvPr/>
        </p:nvSpPr>
        <p:spPr>
          <a:xfrm>
            <a:off x="259499" y="2641061"/>
            <a:ext cx="265180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sz="2400" dirty="0"/>
              <a:t>casineb at fenywod 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BB864-AFF3-73CE-EB2C-9518E232D2DF}"/>
              </a:ext>
            </a:extLst>
          </p:cNvPr>
          <p:cNvSpPr txBox="1"/>
          <p:nvPr/>
        </p:nvSpPr>
        <p:spPr>
          <a:xfrm>
            <a:off x="295084" y="3253411"/>
            <a:ext cx="267123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dirty="0"/>
              <a:t>ymddwyn mewn modd sy'n dangos casineb at fenywod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B3BE2B-17D9-3439-314F-5A239BE445B6}"/>
              </a:ext>
            </a:extLst>
          </p:cNvPr>
          <p:cNvSpPr txBox="1"/>
          <p:nvPr/>
        </p:nvSpPr>
        <p:spPr>
          <a:xfrm>
            <a:off x="304800" y="4316673"/>
            <a:ext cx="267123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sz="2000" dirty="0"/>
              <a:t>gwrywdod gwenwynig 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6EA5F1-D839-3154-C464-75BB8F892C86}"/>
              </a:ext>
            </a:extLst>
          </p:cNvPr>
          <p:cNvSpPr txBox="1"/>
          <p:nvPr/>
        </p:nvSpPr>
        <p:spPr>
          <a:xfrm>
            <a:off x="295084" y="4821761"/>
            <a:ext cx="2488828" cy="5186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sz="2800" dirty="0"/>
              <a:t>siambrau adlais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96F135-37B4-5621-3CCB-8DF225ED8F7C}"/>
              </a:ext>
            </a:extLst>
          </p:cNvPr>
          <p:cNvSpPr txBox="1"/>
          <p:nvPr/>
        </p:nvSpPr>
        <p:spPr>
          <a:xfrm>
            <a:off x="329491" y="5445241"/>
            <a:ext cx="1588702" cy="5186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sz="2800"/>
              <a:t>algorithm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C64F1-37ED-0D60-913F-E53A173D5FD5}"/>
              </a:ext>
            </a:extLst>
          </p:cNvPr>
          <p:cNvSpPr txBox="1"/>
          <p:nvPr/>
        </p:nvSpPr>
        <p:spPr>
          <a:xfrm>
            <a:off x="304800" y="6116556"/>
            <a:ext cx="2123406" cy="5186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sz="2800" dirty="0"/>
              <a:t>radicaleiddio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0F1C33-35DB-8536-5F83-82503372D0A4}"/>
              </a:ext>
            </a:extLst>
          </p:cNvPr>
          <p:cNvSpPr txBox="1"/>
          <p:nvPr/>
        </p:nvSpPr>
        <p:spPr>
          <a:xfrm>
            <a:off x="3083330" y="3124581"/>
            <a:ext cx="8946152" cy="396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000" b="0" i="0" dirty="0">
                <a:solidFill>
                  <a:schemeClr val="tx1"/>
                </a:solidFill>
              </a:rPr>
              <a:t>person neu beth sy'n effeithio ar rywun arall.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B3638E-B66E-AC35-F631-608043F5C09E}"/>
              </a:ext>
            </a:extLst>
          </p:cNvPr>
          <p:cNvSpPr txBox="1"/>
          <p:nvPr/>
        </p:nvSpPr>
        <p:spPr>
          <a:xfrm>
            <a:off x="3083335" y="2015201"/>
            <a:ext cx="8955096" cy="396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000" b="0" i="0"/>
              <a:t>ddim yn hoffi, yn </a:t>
            </a:r>
            <a:r>
              <a:rPr lang="1106" sz="2000" b="0" i="0" u="sng"/>
              <a:t>dirmygu</a:t>
            </a:r>
            <a:r>
              <a:rPr lang="1106" sz="2000" b="0" i="0"/>
              <a:t>, neu'n </a:t>
            </a:r>
            <a:r>
              <a:rPr lang="1106" sz="2000" b="0" i="0" u="sng"/>
              <a:t>rhagfarnllyd yn reddfol</a:t>
            </a:r>
            <a:r>
              <a:rPr lang="1106" sz="2000" b="0" i="0"/>
              <a:t> yn erbyn menywod.</a:t>
            </a:r>
            <a:endParaRPr lang="en-GB" sz="2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4BE176-8D2F-4724-398A-55EDA0E3E663}"/>
              </a:ext>
            </a:extLst>
          </p:cNvPr>
          <p:cNvSpPr txBox="1"/>
          <p:nvPr/>
        </p:nvSpPr>
        <p:spPr>
          <a:xfrm>
            <a:off x="3092274" y="3683120"/>
            <a:ext cx="8955097" cy="396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000" b="0" i="0" u="sng" dirty="0"/>
              <a:t>rhagfarnllyd iawn</a:t>
            </a:r>
            <a:r>
              <a:rPr lang="1106" sz="2000" b="0" i="0" dirty="0"/>
              <a:t> yn erbyn menywod.</a:t>
            </a:r>
            <a:endParaRPr lang="en-GB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ED5DDA-F873-8867-FD58-FE8CE6765B8D}"/>
              </a:ext>
            </a:extLst>
          </p:cNvPr>
          <p:cNvSpPr txBox="1"/>
          <p:nvPr/>
        </p:nvSpPr>
        <p:spPr>
          <a:xfrm>
            <a:off x="3083335" y="2581699"/>
            <a:ext cx="8946152" cy="396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000" b="0" i="0" dirty="0"/>
              <a:t>credoau niweidiol am y ffordd y dylai dynion ymddwyn.</a:t>
            </a:r>
            <a:endParaRPr lang="en-GB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A07C31-0BC4-589F-6BD3-DF998BE72268}"/>
              </a:ext>
            </a:extLst>
          </p:cNvPr>
          <p:cNvSpPr txBox="1"/>
          <p:nvPr/>
        </p:nvSpPr>
        <p:spPr>
          <a:xfrm>
            <a:off x="3083330" y="4238630"/>
            <a:ext cx="8946153" cy="396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 b="0" i="0"/>
            </a:pPr>
            <a:r>
              <a:rPr lang="1106" sz="2000"/>
              <a:t>y broses o wneud unigolyn yn fwy eithafol o ran ei farn am fater.</a:t>
            </a:r>
            <a:endParaRPr lang="en-US" sz="20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D36903-71EB-CD5C-76E6-4F04B03C1B33}"/>
              </a:ext>
            </a:extLst>
          </p:cNvPr>
          <p:cNvSpPr txBox="1"/>
          <p:nvPr/>
        </p:nvSpPr>
        <p:spPr>
          <a:xfrm>
            <a:off x="3083330" y="4800069"/>
            <a:ext cx="8955096" cy="1006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000" dirty="0"/>
              <a:t>pan fydd person yn derbyn credoau neu farn sydd yr un fath â rhai ei hun yn unig, fel bod ei safbwyntiau'n cael eu hatgyfnerthu, ac nad yw safbwyntiau eraill yn cael eu hystyried a'u rhannu.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70623-0CF1-B4A1-C9D3-F70AFF44F458}"/>
              </a:ext>
            </a:extLst>
          </p:cNvPr>
          <p:cNvSpPr txBox="1"/>
          <p:nvPr/>
        </p:nvSpPr>
        <p:spPr>
          <a:xfrm>
            <a:off x="3083330" y="5999837"/>
            <a:ext cx="8946150" cy="7017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000" dirty="0"/>
              <a:t>set o gyfarwyddiadau mathemategol a fydd yn helpu i gyfrifo tebygolrwydd o'r hyn yr hoffech ei wylio.</a:t>
            </a:r>
          </a:p>
        </p:txBody>
      </p:sp>
    </p:spTree>
    <p:extLst>
      <p:ext uri="{BB962C8B-B14F-4D97-AF65-F5344CB8AC3E}">
        <p14:creationId xmlns:p14="http://schemas.microsoft.com/office/powerpoint/2010/main" val="11482751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57DE-0F1A-4926-9C80-F6627056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637425"/>
            <a:ext cx="3418659" cy="5583148"/>
          </a:xfrm>
        </p:spPr>
        <p:txBody>
          <a:bodyPr anchor="ctr">
            <a:normAutofit/>
          </a:bodyPr>
          <a:lstStyle/>
          <a:p>
            <a:pPr>
              <a:defRPr b="0" i="0"/>
            </a:pPr>
            <a:r>
              <a:rPr lang="en-GB" sz="5400" dirty="0" err="1"/>
              <a:t>Datgelu’r</a:t>
            </a:r>
            <a:r>
              <a:rPr lang="en-GB" sz="5400" dirty="0"/>
              <a:t> </a:t>
            </a:r>
            <a:r>
              <a:rPr lang="1106" sz="5400" dirty="0"/>
              <a:t>Geiriau Allweddol</a:t>
            </a:r>
            <a:br>
              <a:rPr lang="1106" sz="5400" dirty="0"/>
            </a:br>
            <a:r>
              <a:rPr lang="1106" sz="5400" dirty="0"/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2AAE6E-56E8-ECC5-6A26-2D4B11DF3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143091"/>
              </p:ext>
            </p:extLst>
          </p:nvPr>
        </p:nvGraphicFramePr>
        <p:xfrm>
          <a:off x="3587289" y="153723"/>
          <a:ext cx="8559176" cy="655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7283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E7C5-5C41-6E8F-1845-A7319676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70684"/>
            <a:ext cx="8905875" cy="2852737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dirty="0"/>
              <a:t>Nawr y podlediad. </a:t>
            </a:r>
            <a:br>
              <a:rPr lang="1106" dirty="0"/>
            </a:br>
            <a:br>
              <a:rPr lang="1106" sz="100" dirty="0"/>
            </a:br>
            <a:r>
              <a:rPr lang="1106" sz="3600" dirty="0"/>
              <a:t>Byddwch yn clywed cyflwynydd </a:t>
            </a:r>
            <a:r>
              <a:rPr lang="1106" sz="3600" i="1" dirty="0"/>
              <a:t>BBC 5 Live Breakfast</a:t>
            </a:r>
            <a:r>
              <a:rPr lang="1106" sz="3600" dirty="0"/>
              <a:t>, Rachel Burden, yn siarad â </a:t>
            </a:r>
            <a:r>
              <a:rPr lang="1106" sz="3600" b="1" dirty="0"/>
              <a:t>Michael Conroy </a:t>
            </a:r>
            <a:r>
              <a:rPr lang="1106" sz="3600" dirty="0"/>
              <a:t>a </a:t>
            </a:r>
            <a:r>
              <a:rPr lang="1106" sz="3600" b="1" dirty="0"/>
              <a:t>Helen Hinde</a:t>
            </a:r>
            <a:r>
              <a:rPr lang="1106" sz="3600" dirty="0"/>
              <a:t>. </a:t>
            </a:r>
            <a:br>
              <a:rPr lang="1106" sz="3600" dirty="0"/>
            </a:br>
            <a:br>
              <a:rPr lang="1106" sz="2000" dirty="0"/>
            </a:br>
            <a:r>
              <a:rPr lang="1106" sz="3600" dirty="0"/>
              <a:t>Michael yw sylfaenydd a chyfarwyddwr </a:t>
            </a:r>
            <a:r>
              <a:rPr lang="1106" sz="3600" i="1" dirty="0"/>
              <a:t>Men at Work </a:t>
            </a:r>
            <a:r>
              <a:rPr lang="1106" sz="3600" dirty="0"/>
              <a:t>- elusen sy'n hyfforddi gweithwyr proffesiynol sy'n gweithio gyda bechgyn a dynion ifanc i helpu trafodaethau cadarnhaol am fod yn ddiogel o amgylch menywod a merched. </a:t>
            </a:r>
            <a:br>
              <a:rPr lang="1106" sz="3600" dirty="0"/>
            </a:br>
            <a:br>
              <a:rPr lang="1106" sz="3600" dirty="0"/>
            </a:br>
            <a:r>
              <a:rPr lang="1106" sz="3600" dirty="0"/>
              <a:t>Helen yw'r Pennaeth Cynorthwyol yn ysgol uwchradd Meols Cop yn Southport. 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4FAC501-3C81-52F9-6271-C0B4A511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4" y="3049660"/>
            <a:ext cx="2072820" cy="1013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08CA3-BA1C-B149-007B-559CD449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4" t="18317" r="5084" b="19600"/>
          <a:stretch>
            <a:fillRect/>
          </a:stretch>
        </p:blipFill>
        <p:spPr>
          <a:xfrm>
            <a:off x="9810750" y="4458495"/>
            <a:ext cx="2096084" cy="20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472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F10C-238A-44DB-88B8-4EE42FD8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i="1">
                <a:hlinkClick r:id="rId2"/>
              </a:rPr>
              <a:t>www.bbc.co.uk/programmes/p0dvpgmb</a:t>
            </a:r>
            <a:endParaRPr lang="en-GB"/>
          </a:p>
        </p:txBody>
      </p:sp>
      <p:pic>
        <p:nvPicPr>
          <p:cNvPr id="4" name="Picture 3" descr="A group of men&#10;&#10;Description automatically generated with medium confidence">
            <a:extLst>
              <a:ext uri="{FF2B5EF4-FFF2-40B4-BE49-F238E27FC236}">
                <a16:creationId xmlns:a16="http://schemas.microsoft.com/office/drawing/2014/main" id="{5F2C163F-6622-4854-922E-0A10B6E1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4" y="2377978"/>
            <a:ext cx="6267772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249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AF09-AAFC-4A02-8AB7-7CFA2B08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/>
              <a:t>Y chweched dasg: Trafodaeth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26C892-4912-963B-4A4C-83A14A85E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139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8760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;p35">
            <a:extLst>
              <a:ext uri="{FF2B5EF4-FFF2-40B4-BE49-F238E27FC236}">
                <a16:creationId xmlns:a16="http://schemas.microsoft.com/office/drawing/2014/main" id="{631957EC-777D-5CF1-9F23-EED987416154}"/>
              </a:ext>
            </a:extLst>
          </p:cNvPr>
          <p:cNvSpPr txBox="1"/>
          <p:nvPr/>
        </p:nvSpPr>
        <p:spPr>
          <a:xfrm>
            <a:off x="4460240" y="1270000"/>
            <a:ext cx="7525114" cy="5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14856">
              <a:lnSpc>
                <a:spcPct val="115000"/>
              </a:lnSpc>
              <a:buClr>
                <a:schemeClr val="dk1"/>
              </a:buClr>
              <a:buSzPts val="1300"/>
              <a:buFont typeface="Calibri"/>
              <a:buChar char="●"/>
              <a:defRPr b="0" i="0"/>
            </a:pPr>
            <a:r>
              <a:rPr lang="1106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Gwrando ar eraill </a:t>
            </a:r>
            <a:r>
              <a:rPr lang="1106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Peidiwch â thorri ar draws eich gilydd. Mae'n iawn anghytuno, ond ddylen ni ddim gwneud rhagdybiaethau a phan fyddwn yn anghytuno, heriwch y datganiad ac nid y person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14856">
              <a:lnSpc>
                <a:spcPct val="115000"/>
              </a:lnSpc>
              <a:buClr>
                <a:schemeClr val="dk1"/>
              </a:buClr>
              <a:buSzPts val="1300"/>
              <a:buFont typeface="Calibri"/>
              <a:buChar char="●"/>
              <a:defRPr b="0" i="0"/>
            </a:pPr>
            <a:r>
              <a:rPr lang="1106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Parch a phreifatrwydd</a:t>
            </a:r>
            <a:r>
              <a:rPr lang="1106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Defnyddiwch iaith ac iaith y corff barchus. Trafodwch enghreifftiau ond peidiwch â defnyddio enwau pobl nac enwi unrhyw un y tu mewn neu'r tu allan i'r ystafell ddosbarth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14856">
              <a:lnSpc>
                <a:spcPct val="115000"/>
              </a:lnSpc>
              <a:buClr>
                <a:schemeClr val="dk1"/>
              </a:buClr>
              <a:buSzPts val="1300"/>
              <a:buFont typeface="Calibri"/>
              <a:buChar char="●"/>
              <a:defRPr b="0" i="0"/>
            </a:pPr>
            <a:r>
              <a:rPr lang="1106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 barnu</a:t>
            </a:r>
            <a:r>
              <a:rPr lang="1106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Gallwn archwilio credoau a chamddealltwriaethau am bwnc heb ofni cael ein barnu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14856">
              <a:lnSpc>
                <a:spcPct val="115000"/>
              </a:lnSpc>
              <a:buClr>
                <a:schemeClr val="dk1"/>
              </a:buClr>
              <a:buSzPts val="1300"/>
              <a:buFont typeface="Calibri"/>
              <a:buChar char="●"/>
              <a:defRPr b="0" i="0"/>
            </a:pPr>
            <a:r>
              <a:rPr lang="1106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Lefel y cyfranogiad</a:t>
            </a:r>
            <a:r>
              <a:rPr lang="1106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Ni fydd unrhyw un yn cael ei orfodi i gymryd rhan. Mae gan bawb yr hawl i ddewis peidio ag ateb cwestiwn neu ymuno â thrafodaeth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14856">
              <a:lnSpc>
                <a:spcPct val="115000"/>
              </a:lnSpc>
              <a:buClr>
                <a:schemeClr val="dk1"/>
              </a:buClr>
              <a:buSzPts val="1300"/>
              <a:buFont typeface="Calibri"/>
              <a:buChar char="●"/>
              <a:defRPr b="0" i="0"/>
            </a:pPr>
            <a:r>
              <a:rPr lang="1106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Ceisio help </a:t>
            </a:r>
            <a:r>
              <a:rPr lang="1106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1106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1106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Gall unrhyw un sy'n teimlo y byddai'n hoffi siarad ymhellach â rhywun am bwnc penodol fynd i weld ei diwtor, athrawon, Pennaeth Dysgu neu siarad â Mrs Lisa Jones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29;p35">
            <a:extLst>
              <a:ext uri="{FF2B5EF4-FFF2-40B4-BE49-F238E27FC236}">
                <a16:creationId xmlns:a16="http://schemas.microsoft.com/office/drawing/2014/main" id="{33770A9D-BE8B-4558-774F-DC73520D72FD}"/>
              </a:ext>
            </a:extLst>
          </p:cNvPr>
          <p:cNvSpPr txBox="1"/>
          <p:nvPr/>
        </p:nvSpPr>
        <p:spPr>
          <a:xfrm>
            <a:off x="203200" y="167733"/>
            <a:ext cx="10910000" cy="7860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1000"/>
              <a:defRPr b="0" i="0"/>
            </a:pPr>
            <a:r>
              <a:rPr lang="1106" sz="5333" b="1"/>
              <a:t>Nodyn atgoffa: y rheolau sylfaenol</a:t>
            </a:r>
          </a:p>
        </p:txBody>
      </p:sp>
      <p:pic>
        <p:nvPicPr>
          <p:cNvPr id="4" name="Google Shape;230;p35">
            <a:extLst>
              <a:ext uri="{FF2B5EF4-FFF2-40B4-BE49-F238E27FC236}">
                <a16:creationId xmlns:a16="http://schemas.microsoft.com/office/drawing/2014/main" id="{06DA3A63-D789-D9BF-EE52-D6B6BD6EF3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067" y="2039201"/>
            <a:ext cx="3525868" cy="352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8583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5A827-B7AE-43DF-9308-D5386C83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 b="0" i="0"/>
            </a:pPr>
            <a:r>
              <a:rPr lang="1106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Oes angen i ni fod yn ofalus wrth wylio'r </a:t>
            </a:r>
            <a:r>
              <a:rPr lang="1106" sz="61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holl</a:t>
            </a:r>
            <a:r>
              <a:rPr lang="1106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ddylanwadwyr?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6599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7;p37">
            <a:extLst>
              <a:ext uri="{FF2B5EF4-FFF2-40B4-BE49-F238E27FC236}">
                <a16:creationId xmlns:a16="http://schemas.microsoft.com/office/drawing/2014/main" id="{E44A6300-1C40-165F-EAEA-066B2B0170ED}"/>
              </a:ext>
            </a:extLst>
          </p:cNvPr>
          <p:cNvSpPr txBox="1"/>
          <p:nvPr/>
        </p:nvSpPr>
        <p:spPr>
          <a:xfrm>
            <a:off x="640080" y="667512"/>
            <a:ext cx="10908792" cy="106984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buSzPts val="1000"/>
              <a:defRPr b="0" i="0"/>
            </a:pPr>
            <a:r>
              <a:rPr lang="1106" sz="5400" b="1"/>
              <a:t>Pwy sy'n esiamplau da i ddynion? Pam?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252;p37" descr="A person wearing a black jacket&#10;&#10;Description automatically generated with low confidence">
            <a:extLst>
              <a:ext uri="{FF2B5EF4-FFF2-40B4-BE49-F238E27FC236}">
                <a16:creationId xmlns:a16="http://schemas.microsoft.com/office/drawing/2014/main" id="{4C3A204B-E1AB-FA43-FED7-14BF708A2633}"/>
              </a:ext>
            </a:extLst>
          </p:cNvPr>
          <p:cNvPicPr preferRelativeResize="0"/>
          <p:nvPr/>
        </p:nvPicPr>
        <p:blipFill>
          <a:blip r:embed="rId2"/>
          <a:srcRect l="30177" r="24177"/>
          <a:stretch>
            <a:fillRect/>
          </a:stretch>
        </p:blipFill>
        <p:spPr>
          <a:xfrm>
            <a:off x="380091" y="2610545"/>
            <a:ext cx="2468153" cy="3609281"/>
          </a:xfrm>
          <a:prstGeom prst="rect">
            <a:avLst/>
          </a:prstGeom>
          <a:noFill/>
        </p:spPr>
      </p:pic>
      <p:pic>
        <p:nvPicPr>
          <p:cNvPr id="1026" name="Picture 2" descr="Marcus Rashford, Man Utd v2">
            <a:extLst>
              <a:ext uri="{FF2B5EF4-FFF2-40B4-BE49-F238E27FC236}">
                <a16:creationId xmlns:a16="http://schemas.microsoft.com/office/drawing/2014/main" id="{F9AA483D-A40E-4859-ADF0-5136F849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r="32945" b="-2"/>
          <a:stretch>
            <a:fillRect/>
          </a:stretch>
        </p:blipFill>
        <p:spPr bwMode="auto">
          <a:xfrm>
            <a:off x="3395742" y="2610546"/>
            <a:ext cx="2398461" cy="36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248;p3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94CAE64-1331-8AF6-CC8C-24C2917FFD3C}"/>
              </a:ext>
            </a:extLst>
          </p:cNvPr>
          <p:cNvPicPr preferRelativeResize="0"/>
          <p:nvPr/>
        </p:nvPicPr>
        <p:blipFill>
          <a:blip r:embed="rId4"/>
          <a:srcRect l="5385" r="10823" b="4"/>
          <a:stretch>
            <a:fillRect/>
          </a:stretch>
        </p:blipFill>
        <p:spPr>
          <a:xfrm>
            <a:off x="6553607" y="2610546"/>
            <a:ext cx="2086841" cy="3609279"/>
          </a:xfrm>
          <a:prstGeom prst="rect">
            <a:avLst/>
          </a:prstGeom>
          <a:noFill/>
        </p:spPr>
      </p:pic>
      <p:pic>
        <p:nvPicPr>
          <p:cNvPr id="4" name="Google Shape;250;p3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76BC631-C745-CB20-611D-3BBBAE2B3D34}"/>
              </a:ext>
            </a:extLst>
          </p:cNvPr>
          <p:cNvPicPr preferRelativeResize="0"/>
          <p:nvPr/>
        </p:nvPicPr>
        <p:blipFill>
          <a:blip r:embed="rId5"/>
          <a:srcRect l="20587" r="19835" b="-2"/>
          <a:stretch>
            <a:fillRect/>
          </a:stretch>
        </p:blipFill>
        <p:spPr>
          <a:xfrm>
            <a:off x="9502685" y="2610546"/>
            <a:ext cx="2150293" cy="3609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9811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2;p53">
            <a:extLst>
              <a:ext uri="{FF2B5EF4-FFF2-40B4-BE49-F238E27FC236}">
                <a16:creationId xmlns:a16="http://schemas.microsoft.com/office/drawing/2014/main" id="{DFE04B51-E3BF-7E90-3879-68CDC261C4FE}"/>
              </a:ext>
            </a:extLst>
          </p:cNvPr>
          <p:cNvSpPr txBox="1"/>
          <p:nvPr/>
        </p:nvSpPr>
        <p:spPr>
          <a:xfrm>
            <a:off x="1831800" y="2667867"/>
            <a:ext cx="8528400" cy="93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b="0" i="0"/>
            </a:pPr>
            <a:r>
              <a:rPr lang="1106"/>
              <a:t>Ydy Andrew Tate yn esiampl dda?</a:t>
            </a:r>
            <a:endParaRPr lang="en-GB"/>
          </a:p>
        </p:txBody>
      </p:sp>
      <p:sp>
        <p:nvSpPr>
          <p:cNvPr id="3" name="Google Shape;455;p53">
            <a:extLst>
              <a:ext uri="{FF2B5EF4-FFF2-40B4-BE49-F238E27FC236}">
                <a16:creationId xmlns:a16="http://schemas.microsoft.com/office/drawing/2014/main" id="{B0E3D713-351C-6B24-D1F0-14F0C393EDDC}"/>
              </a:ext>
            </a:extLst>
          </p:cNvPr>
          <p:cNvSpPr/>
          <p:nvPr/>
        </p:nvSpPr>
        <p:spPr>
          <a:xfrm rot="-264291">
            <a:off x="8339420" y="435845"/>
            <a:ext cx="3382609" cy="725700"/>
          </a:xfrm>
          <a:custGeom>
            <a:avLst/>
            <a:gdLst/>
            <a:ahLst/>
            <a:cxnLst/>
            <a:rect l="l" t="t" r="r" b="b"/>
            <a:pathLst>
              <a:path w="101483" h="21772" extrusionOk="0">
                <a:moveTo>
                  <a:pt x="7594" y="0"/>
                </a:moveTo>
                <a:lnTo>
                  <a:pt x="1" y="10722"/>
                </a:lnTo>
                <a:lnTo>
                  <a:pt x="7594" y="21771"/>
                </a:lnTo>
                <a:lnTo>
                  <a:pt x="93890" y="21771"/>
                </a:lnTo>
                <a:lnTo>
                  <a:pt x="101483" y="10722"/>
                </a:lnTo>
                <a:lnTo>
                  <a:pt x="9389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Google Shape;456;p53">
            <a:extLst>
              <a:ext uri="{FF2B5EF4-FFF2-40B4-BE49-F238E27FC236}">
                <a16:creationId xmlns:a16="http://schemas.microsoft.com/office/drawing/2014/main" id="{FF3A0C97-71D6-A1FB-5623-11B3F8CB69BB}"/>
              </a:ext>
            </a:extLst>
          </p:cNvPr>
          <p:cNvSpPr/>
          <p:nvPr/>
        </p:nvSpPr>
        <p:spPr>
          <a:xfrm rot="-264300">
            <a:off x="9112150" y="616686"/>
            <a:ext cx="1837151" cy="3640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>
              <a:defRPr b="0" i="0"/>
            </a:pPr>
            <a:r>
              <a:rPr lang="1106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ork Sans"/>
              </a:rPr>
              <a:t>Trafodwch</a:t>
            </a:r>
          </a:p>
        </p:txBody>
      </p:sp>
    </p:spTree>
    <p:extLst>
      <p:ext uri="{BB962C8B-B14F-4D97-AF65-F5344CB8AC3E}">
        <p14:creationId xmlns:p14="http://schemas.microsoft.com/office/powerpoint/2010/main" val="11183460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CAF8B-07C2-481F-A173-971A41726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pPr>
              <a:defRPr b="0" i="0"/>
            </a:pPr>
            <a:r>
              <a:rPr lang="1106" sz="5600"/>
              <a:t>I gloi: Pam ddylwn i fod yn ofalus wrth wylio </a:t>
            </a:r>
            <a:r>
              <a:rPr lang="1106" sz="5600" b="1"/>
              <a:t>dylanwadwyr</a:t>
            </a:r>
            <a:r>
              <a:rPr lang="1106" sz="5600"/>
              <a:t> ar-lein?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5D43-CE70-4FA0-853B-5B0C7450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63"/>
          <a:stretch>
            <a:fillRect/>
          </a:stretch>
        </p:blipFill>
        <p:spPr>
          <a:xfrm>
            <a:off x="3656373" y="591670"/>
            <a:ext cx="4874657" cy="2742004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0612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8840-795A-4BE8-88FC-CE8E95FE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9975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en-GB" dirty="0"/>
              <a:t>Y </a:t>
            </a:r>
            <a:r>
              <a:rPr lang="en-GB" dirty="0" err="1"/>
              <a:t>seithfed</a:t>
            </a:r>
            <a:r>
              <a:rPr lang="en-GB" dirty="0"/>
              <a:t> </a:t>
            </a:r>
            <a:r>
              <a:rPr lang="en-GB" dirty="0" err="1"/>
              <a:t>dasg</a:t>
            </a:r>
            <a:r>
              <a:rPr lang="1106" dirty="0"/>
              <a:t>: I gloi </a:t>
            </a:r>
            <a:br>
              <a:rPr lang="1106" dirty="0"/>
            </a:br>
            <a:r>
              <a:rPr lang="1106" dirty="0"/>
              <a:t>Gwnewch grynodeb o'ch meddyliau am y cwestiwn hwn.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9B11-2F27-45D1-9EA4-F777FB194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1106" dirty="0"/>
              <a:t>Gallwch gyflwyno hyn fel y dymunwch</a:t>
            </a:r>
          </a:p>
          <a:p>
            <a:pPr>
              <a:defRPr b="0" i="0"/>
            </a:pPr>
            <a:r>
              <a:rPr lang="1106" dirty="0"/>
              <a:t>Ceisiwch ddefnyddio'r geiriau allweddol yn eich crynodeb</a:t>
            </a:r>
          </a:p>
          <a:p>
            <a:pPr>
              <a:defRPr b="0" i="0"/>
            </a:pPr>
            <a:r>
              <a:rPr lang="1106" sz="2800" dirty="0"/>
              <a:t>Sut gall deall y pwnc hwn yn fwy manwl olygu bod ein hysgol yn lle mwy cadarnhaol a phleserus i bawb?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14889-459E-441D-AD75-AD96609C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11" y="3950017"/>
            <a:ext cx="4734977" cy="2542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1A3BFC-AAC0-424B-AE6B-76B0F348B761}"/>
              </a:ext>
            </a:extLst>
          </p:cNvPr>
          <p:cNvSpPr txBox="1"/>
          <p:nvPr/>
        </p:nvSpPr>
        <p:spPr>
          <a:xfrm>
            <a:off x="5084973" y="4456997"/>
            <a:ext cx="2755479" cy="155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/>
              <a:t>Pam ddylwn i fod yn ofalus wrth wylio dylanwadwyr ar-lein?</a:t>
            </a:r>
          </a:p>
        </p:txBody>
      </p:sp>
      <p:grpSp>
        <p:nvGrpSpPr>
          <p:cNvPr id="4" name="Google Shape;482;p56">
            <a:extLst>
              <a:ext uri="{FF2B5EF4-FFF2-40B4-BE49-F238E27FC236}">
                <a16:creationId xmlns:a16="http://schemas.microsoft.com/office/drawing/2014/main" id="{CD56CBC2-5CC7-58EA-D486-7279261A6415}"/>
              </a:ext>
            </a:extLst>
          </p:cNvPr>
          <p:cNvGrpSpPr/>
          <p:nvPr/>
        </p:nvGrpSpPr>
        <p:grpSpPr>
          <a:xfrm>
            <a:off x="9158813" y="4495069"/>
            <a:ext cx="1769404" cy="1531588"/>
            <a:chOff x="5049750" y="832600"/>
            <a:chExt cx="505100" cy="483100"/>
          </a:xfrm>
        </p:grpSpPr>
        <p:sp>
          <p:nvSpPr>
            <p:cNvPr id="5" name="Google Shape;483;p56">
              <a:extLst>
                <a:ext uri="{FF2B5EF4-FFF2-40B4-BE49-F238E27FC236}">
                  <a16:creationId xmlns:a16="http://schemas.microsoft.com/office/drawing/2014/main" id="{940EA6C4-9FB7-783B-B730-C1EC05E7B36A}"/>
                </a:ext>
              </a:extLst>
            </p:cNvPr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Google Shape;484;p56">
              <a:extLst>
                <a:ext uri="{FF2B5EF4-FFF2-40B4-BE49-F238E27FC236}">
                  <a16:creationId xmlns:a16="http://schemas.microsoft.com/office/drawing/2014/main" id="{D3A1FA52-A126-3135-E355-0991F4929FA5}"/>
                </a:ext>
              </a:extLst>
            </p:cNvPr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3114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30AD2-094E-4F56-856B-C7A58B66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defRPr b="0" i="0"/>
            </a:pPr>
            <a:r>
              <a:rPr lang="1106" sz="5400"/>
              <a:t>Pwyntiau Allweddol: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46F03F-A5F4-0616-5E2D-0145FB6E5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8759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5390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8;p51">
            <a:extLst>
              <a:ext uri="{FF2B5EF4-FFF2-40B4-BE49-F238E27FC236}">
                <a16:creationId xmlns:a16="http://schemas.microsoft.com/office/drawing/2014/main" id="{FB3F8FAF-7E4C-395D-74BE-60C659575329}"/>
              </a:ext>
            </a:extLst>
          </p:cNvPr>
          <p:cNvSpPr/>
          <p:nvPr/>
        </p:nvSpPr>
        <p:spPr>
          <a:xfrm>
            <a:off x="2602299" y="5095928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dirty="0">
                <a:latin typeface="Calibri"/>
                <a:ea typeface="Calibri"/>
                <a:cs typeface="Calibri"/>
                <a:sym typeface="Calibri"/>
              </a:rPr>
              <a:t>Bod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blew </a:t>
            </a:r>
            <a:r>
              <a:rPr lang="1106" dirty="0">
                <a:latin typeface="Calibri"/>
                <a:ea typeface="Calibri"/>
                <a:cs typeface="Calibri"/>
                <a:sym typeface="Calibri"/>
              </a:rPr>
              <a:t>corff menywod yn ffieiddio rhywun ond bod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blew </a:t>
            </a:r>
            <a:r>
              <a:rPr lang="1106" dirty="0">
                <a:latin typeface="Calibri"/>
                <a:ea typeface="Calibri"/>
                <a:cs typeface="Calibri"/>
                <a:sym typeface="Calibri"/>
              </a:rPr>
              <a:t>corff dynion yn dderbyniol</a:t>
            </a:r>
            <a:endParaRPr dirty="0"/>
          </a:p>
        </p:txBody>
      </p:sp>
      <p:sp>
        <p:nvSpPr>
          <p:cNvPr id="5" name="Google Shape;419;p51">
            <a:extLst>
              <a:ext uri="{FF2B5EF4-FFF2-40B4-BE49-F238E27FC236}">
                <a16:creationId xmlns:a16="http://schemas.microsoft.com/office/drawing/2014/main" id="{59D9DD89-0DD0-D644-85A7-A5C71F035669}"/>
              </a:ext>
            </a:extLst>
          </p:cNvPr>
          <p:cNvSpPr/>
          <p:nvPr/>
        </p:nvSpPr>
        <p:spPr>
          <a:xfrm>
            <a:off x="7352497" y="5095925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Bod </a:t>
            </a:r>
            <a:r>
              <a:rPr lang="1106" dirty="0">
                <a:latin typeface="Calibri"/>
                <a:ea typeface="Calibri"/>
                <a:cs typeface="Calibri"/>
                <a:sym typeface="Calibri"/>
              </a:rPr>
              <a:t>menyw sy'n ymddwyn yn rhywiol yn ei gwneud hi'n "slwten" ond mae'n iawn i ddyn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ymddwyn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fel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hyn</a:t>
            </a:r>
            <a:endParaRPr dirty="0"/>
          </a:p>
        </p:txBody>
      </p:sp>
      <p:sp>
        <p:nvSpPr>
          <p:cNvPr id="6" name="Google Shape;420;p51">
            <a:extLst>
              <a:ext uri="{FF2B5EF4-FFF2-40B4-BE49-F238E27FC236}">
                <a16:creationId xmlns:a16="http://schemas.microsoft.com/office/drawing/2014/main" id="{179EF625-7995-43AF-13A9-90A060704BDA}"/>
              </a:ext>
            </a:extLst>
          </p:cNvPr>
          <p:cNvSpPr/>
          <p:nvPr/>
        </p:nvSpPr>
        <p:spPr>
          <a:xfrm>
            <a:off x="9727595" y="5095922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latin typeface="Calibri"/>
                <a:ea typeface="Calibri"/>
                <a:cs typeface="Calibri"/>
                <a:sym typeface="Calibri"/>
              </a:rPr>
              <a:t>Dweud wrth rywun am "fod yn fwy o ddyn"</a:t>
            </a:r>
            <a:endParaRPr sz="2000"/>
          </a:p>
        </p:txBody>
      </p:sp>
      <p:sp>
        <p:nvSpPr>
          <p:cNvPr id="7" name="Google Shape;421;p51">
            <a:extLst>
              <a:ext uri="{FF2B5EF4-FFF2-40B4-BE49-F238E27FC236}">
                <a16:creationId xmlns:a16="http://schemas.microsoft.com/office/drawing/2014/main" id="{696CA085-56E4-2F19-58C7-E56B9BBC1F8D}"/>
              </a:ext>
            </a:extLst>
          </p:cNvPr>
          <p:cNvSpPr/>
          <p:nvPr/>
        </p:nvSpPr>
        <p:spPr>
          <a:xfrm>
            <a:off x="227200" y="5095928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latin typeface="Calibri"/>
                <a:ea typeface="Calibri"/>
                <a:cs typeface="Calibri"/>
                <a:sym typeface="Calibri"/>
              </a:rPr>
              <a:t>Cyfreithiau sy'n gwahardd menywod rhag gwneud pethau, fel gyrru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2;p51">
            <a:extLst>
              <a:ext uri="{FF2B5EF4-FFF2-40B4-BE49-F238E27FC236}">
                <a16:creationId xmlns:a16="http://schemas.microsoft.com/office/drawing/2014/main" id="{12E3E777-78DC-60F4-A6A4-9BD78A69F51B}"/>
              </a:ext>
            </a:extLst>
          </p:cNvPr>
          <p:cNvSpPr/>
          <p:nvPr/>
        </p:nvSpPr>
        <p:spPr>
          <a:xfrm>
            <a:off x="4977397" y="5095925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latin typeface="Calibri"/>
                <a:ea typeface="Calibri"/>
                <a:cs typeface="Calibri"/>
                <a:sym typeface="Calibri"/>
              </a:rPr>
              <a:t>Meddwl bod menywod yn rhy emosiynol i fod yn arweinwyr da</a:t>
            </a:r>
            <a:endParaRPr sz="2000"/>
          </a:p>
        </p:txBody>
      </p:sp>
      <p:sp>
        <p:nvSpPr>
          <p:cNvPr id="9" name="Google Shape;423;p51">
            <a:extLst>
              <a:ext uri="{FF2B5EF4-FFF2-40B4-BE49-F238E27FC236}">
                <a16:creationId xmlns:a16="http://schemas.microsoft.com/office/drawing/2014/main" id="{7D6E2F7F-71E1-D257-0D5E-83779A796E5F}"/>
              </a:ext>
            </a:extLst>
          </p:cNvPr>
          <p:cNvSpPr/>
          <p:nvPr/>
        </p:nvSpPr>
        <p:spPr>
          <a:xfrm>
            <a:off x="2603104" y="3428994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 dirty="0">
                <a:latin typeface="Calibri"/>
                <a:ea typeface="Calibri"/>
                <a:cs typeface="Calibri"/>
                <a:sym typeface="Calibri"/>
              </a:rPr>
              <a:t>Archebu cwrw i ddyn heb ofyn yn gyntaf beth mae am ei yfed</a:t>
            </a:r>
            <a:endParaRPr sz="2000" dirty="0"/>
          </a:p>
        </p:txBody>
      </p:sp>
      <p:sp>
        <p:nvSpPr>
          <p:cNvPr id="10" name="Google Shape;424;p51">
            <a:extLst>
              <a:ext uri="{FF2B5EF4-FFF2-40B4-BE49-F238E27FC236}">
                <a16:creationId xmlns:a16="http://schemas.microsoft.com/office/drawing/2014/main" id="{40F6A21D-951C-FDE1-E7BC-DF4453EE2D93}"/>
              </a:ext>
            </a:extLst>
          </p:cNvPr>
          <p:cNvSpPr/>
          <p:nvPr/>
        </p:nvSpPr>
        <p:spPr>
          <a:xfrm>
            <a:off x="7353303" y="3428994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 dirty="0">
                <a:latin typeface="Calibri"/>
                <a:ea typeface="Calibri"/>
                <a:cs typeface="Calibri"/>
                <a:sym typeface="Calibri"/>
              </a:rPr>
              <a:t>Disgwyl i fenywod "wneud brechdan i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1106" sz="2000" dirty="0">
                <a:latin typeface="Calibri"/>
                <a:ea typeface="Calibri"/>
                <a:cs typeface="Calibri"/>
                <a:sym typeface="Calibri"/>
              </a:rPr>
              <a:t>i”</a:t>
            </a:r>
            <a:endParaRPr sz="2000" dirty="0"/>
          </a:p>
        </p:txBody>
      </p:sp>
      <p:sp>
        <p:nvSpPr>
          <p:cNvPr id="11" name="Google Shape;425;p51">
            <a:extLst>
              <a:ext uri="{FF2B5EF4-FFF2-40B4-BE49-F238E27FC236}">
                <a16:creationId xmlns:a16="http://schemas.microsoft.com/office/drawing/2014/main" id="{A5AFC805-7A5A-7A06-6C90-6D2E5A3C1F27}"/>
              </a:ext>
            </a:extLst>
          </p:cNvPr>
          <p:cNvSpPr/>
          <p:nvPr/>
        </p:nvSpPr>
        <p:spPr>
          <a:xfrm>
            <a:off x="9728400" y="3428994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latin typeface="Calibri"/>
                <a:ea typeface="Calibri"/>
                <a:cs typeface="Calibri"/>
                <a:sym typeface="Calibri"/>
              </a:rPr>
              <a:t>Galw dyn yn hoyw oherwydd ei fod yn yfed coctel</a:t>
            </a:r>
            <a:endParaRPr sz="2000"/>
          </a:p>
        </p:txBody>
      </p:sp>
      <p:sp>
        <p:nvSpPr>
          <p:cNvPr id="12" name="Google Shape;426;p51">
            <a:extLst>
              <a:ext uri="{FF2B5EF4-FFF2-40B4-BE49-F238E27FC236}">
                <a16:creationId xmlns:a16="http://schemas.microsoft.com/office/drawing/2014/main" id="{A9455493-C1DE-0DAA-8D5B-B5B446A16D0A}"/>
              </a:ext>
            </a:extLst>
          </p:cNvPr>
          <p:cNvSpPr/>
          <p:nvPr/>
        </p:nvSpPr>
        <p:spPr>
          <a:xfrm>
            <a:off x="227200" y="3428994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latin typeface="Calibri"/>
                <a:ea typeface="Calibri"/>
                <a:cs typeface="Calibri"/>
                <a:sym typeface="Calibri"/>
              </a:rPr>
              <a:t>Ceisio rheoli beth mae eich cariad yn ei wisgo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27;p51">
            <a:extLst>
              <a:ext uri="{FF2B5EF4-FFF2-40B4-BE49-F238E27FC236}">
                <a16:creationId xmlns:a16="http://schemas.microsoft.com/office/drawing/2014/main" id="{D082416E-CB18-107C-4E91-EA5C6FBE6790}"/>
              </a:ext>
            </a:extLst>
          </p:cNvPr>
          <p:cNvSpPr/>
          <p:nvPr/>
        </p:nvSpPr>
        <p:spPr>
          <a:xfrm>
            <a:off x="4978203" y="3428994"/>
            <a:ext cx="2236400" cy="1539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 dirty="0">
                <a:latin typeface="Calibri"/>
                <a:ea typeface="Calibri"/>
                <a:cs typeface="Calibri"/>
                <a:sym typeface="Calibri"/>
              </a:rPr>
              <a:t>Tybio bod rhywun yn fwy gwrywaidd oherwydd bod ganddo farf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28;p51">
            <a:extLst>
              <a:ext uri="{FF2B5EF4-FFF2-40B4-BE49-F238E27FC236}">
                <a16:creationId xmlns:a16="http://schemas.microsoft.com/office/drawing/2014/main" id="{4E043F38-E977-B072-77B4-9C370F6CF009}"/>
              </a:ext>
            </a:extLst>
          </p:cNvPr>
          <p:cNvSpPr txBox="1"/>
          <p:nvPr/>
        </p:nvSpPr>
        <p:spPr>
          <a:xfrm>
            <a:off x="338499" y="2186375"/>
            <a:ext cx="6770765" cy="97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-GB" sz="2400">
              <a:latin typeface="Calibri"/>
              <a:ea typeface="Calibri"/>
              <a:cs typeface="Calibri"/>
              <a:sym typeface="Calibri"/>
            </a:endParaRPr>
          </a:p>
          <a:p>
            <a:pPr>
              <a:defRPr b="0" i="0"/>
            </a:pPr>
            <a:r>
              <a:rPr lang="1106" sz="2400">
                <a:latin typeface="Calibri"/>
                <a:ea typeface="Calibri"/>
                <a:cs typeface="Calibri"/>
                <a:sym typeface="Calibri"/>
              </a:rPr>
              <a:t>Fel dosbarth, trefnwch y datganiadau isod: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29;p51">
            <a:extLst>
              <a:ext uri="{FF2B5EF4-FFF2-40B4-BE49-F238E27FC236}">
                <a16:creationId xmlns:a16="http://schemas.microsoft.com/office/drawing/2014/main" id="{2B053007-4ECA-E221-7E56-BED4E8E9FACE}"/>
              </a:ext>
            </a:extLst>
          </p:cNvPr>
          <p:cNvSpPr txBox="1"/>
          <p:nvPr/>
        </p:nvSpPr>
        <p:spPr>
          <a:xfrm>
            <a:off x="227200" y="186315"/>
            <a:ext cx="11113200" cy="7924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990"/>
              <a:defRPr b="0" i="0"/>
            </a:pPr>
            <a:r>
              <a:rPr lang="1106" sz="3307">
                <a:latin typeface="Calibri"/>
                <a:ea typeface="Calibri"/>
                <a:cs typeface="Calibri"/>
                <a:sym typeface="Calibri"/>
              </a:rPr>
              <a:t>Wedi gorffen?</a:t>
            </a:r>
          </a:p>
          <a:p>
            <a:pPr algn="ctr">
              <a:buSzPts val="990"/>
              <a:defRPr b="0" i="0"/>
            </a:pPr>
            <a:r>
              <a:rPr lang="1106" sz="3307">
                <a:latin typeface="Calibri"/>
                <a:ea typeface="Calibri"/>
                <a:cs typeface="Calibri"/>
                <a:sym typeface="Calibri"/>
              </a:rPr>
              <a:t>Beth yw’r gwahaniaeth rhwng gwrywdod gwenwynig a chasineb at fenywod?</a:t>
            </a:r>
          </a:p>
        </p:txBody>
      </p:sp>
      <p:sp>
        <p:nvSpPr>
          <p:cNvPr id="18" name="Google Shape;434;p52">
            <a:extLst>
              <a:ext uri="{FF2B5EF4-FFF2-40B4-BE49-F238E27FC236}">
                <a16:creationId xmlns:a16="http://schemas.microsoft.com/office/drawing/2014/main" id="{D682733A-042A-9E72-347E-27BC4735F013}"/>
              </a:ext>
            </a:extLst>
          </p:cNvPr>
          <p:cNvSpPr txBox="1"/>
          <p:nvPr/>
        </p:nvSpPr>
        <p:spPr>
          <a:xfrm>
            <a:off x="255288" y="1694591"/>
            <a:ext cx="2484507" cy="86172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 b="0" i="0"/>
            </a:pPr>
            <a:r>
              <a:rPr lang="1106" sz="24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Gwrywdod gwenwynig</a:t>
            </a:r>
            <a:endParaRPr sz="1867" u="sng" dirty="0">
              <a:solidFill>
                <a:srgbClr val="000000"/>
              </a:solidFill>
            </a:endParaRPr>
          </a:p>
        </p:txBody>
      </p:sp>
      <p:sp>
        <p:nvSpPr>
          <p:cNvPr id="19" name="Google Shape;435;p52">
            <a:extLst>
              <a:ext uri="{FF2B5EF4-FFF2-40B4-BE49-F238E27FC236}">
                <a16:creationId xmlns:a16="http://schemas.microsoft.com/office/drawing/2014/main" id="{44480E4F-3ABF-9AF6-B517-CA8FE2FF7B9C}"/>
              </a:ext>
            </a:extLst>
          </p:cNvPr>
          <p:cNvSpPr txBox="1"/>
          <p:nvPr/>
        </p:nvSpPr>
        <p:spPr>
          <a:xfrm>
            <a:off x="6460253" y="1694591"/>
            <a:ext cx="1872814" cy="854239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 b="0" i="0"/>
            </a:pPr>
            <a:r>
              <a:rPr lang="1106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Casineb at fenywod</a:t>
            </a:r>
            <a:endParaRPr sz="1867" u="sng">
              <a:solidFill>
                <a:srgbClr val="000000"/>
              </a:solidFill>
            </a:endParaRPr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C608236B-1C74-C750-7C65-D0DAF67404AB}"/>
              </a:ext>
            </a:extLst>
          </p:cNvPr>
          <p:cNvSpPr txBox="1"/>
          <p:nvPr/>
        </p:nvSpPr>
        <p:spPr>
          <a:xfrm>
            <a:off x="8331200" y="1694590"/>
            <a:ext cx="3602926" cy="852987"/>
          </a:xfrm>
          <a:prstGeom prst="rect">
            <a:avLst/>
          </a:prstGeom>
          <a:solidFill>
            <a:srgbClr val="66F85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0" i="0"/>
            </a:pPr>
            <a:r>
              <a:rPr lang="1106" kern="1200" dirty="0">
                <a:solidFill>
                  <a:schemeClr val="tx1"/>
                </a:solidFill>
              </a:rPr>
              <a:t>-  rhagfarnllyd iawn yn erbyn menywod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37C4A750-6DD8-3831-8469-65C079E3A3B4}"/>
              </a:ext>
            </a:extLst>
          </p:cNvPr>
          <p:cNvSpPr txBox="1"/>
          <p:nvPr/>
        </p:nvSpPr>
        <p:spPr>
          <a:xfrm>
            <a:off x="2737315" y="1695842"/>
            <a:ext cx="3109304" cy="85298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0" i="0"/>
            </a:pPr>
            <a:r>
              <a:rPr lang="1106" sz="2000" kern="1200" dirty="0">
                <a:solidFill>
                  <a:schemeClr val="tx1"/>
                </a:solidFill>
              </a:rPr>
              <a:t>- credoau niweidiol am y ffordd y dylai dynion ymddwyn</a:t>
            </a:r>
            <a:endParaRPr lang="en-US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21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4;p52">
            <a:extLst>
              <a:ext uri="{FF2B5EF4-FFF2-40B4-BE49-F238E27FC236}">
                <a16:creationId xmlns:a16="http://schemas.microsoft.com/office/drawing/2014/main" id="{BCCA0079-7C14-95F8-82D9-139A4C58AA5B}"/>
              </a:ext>
            </a:extLst>
          </p:cNvPr>
          <p:cNvSpPr txBox="1"/>
          <p:nvPr/>
        </p:nvSpPr>
        <p:spPr>
          <a:xfrm>
            <a:off x="255288" y="1694591"/>
            <a:ext cx="2484507" cy="86172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 b="0" i="0"/>
            </a:pPr>
            <a:r>
              <a:rPr lang="1106" sz="24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Gwrywdod gwenwynig</a:t>
            </a:r>
          </a:p>
        </p:txBody>
      </p:sp>
      <p:sp>
        <p:nvSpPr>
          <p:cNvPr id="3" name="Google Shape;435;p52">
            <a:extLst>
              <a:ext uri="{FF2B5EF4-FFF2-40B4-BE49-F238E27FC236}">
                <a16:creationId xmlns:a16="http://schemas.microsoft.com/office/drawing/2014/main" id="{7D228888-3A2F-C4C9-0D9E-72ED3BA1DD07}"/>
              </a:ext>
            </a:extLst>
          </p:cNvPr>
          <p:cNvSpPr txBox="1"/>
          <p:nvPr/>
        </p:nvSpPr>
        <p:spPr>
          <a:xfrm>
            <a:off x="6460253" y="1694591"/>
            <a:ext cx="1872814" cy="854239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 b="0" i="0"/>
            </a:pPr>
            <a:r>
              <a:rPr lang="1106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Casineb at fenywod</a:t>
            </a:r>
            <a:endParaRPr sz="1867" u="sng" dirty="0">
              <a:solidFill>
                <a:srgbClr val="000000"/>
              </a:solidFill>
            </a:endParaRPr>
          </a:p>
        </p:txBody>
      </p:sp>
      <p:sp>
        <p:nvSpPr>
          <p:cNvPr id="4" name="Google Shape;436;p52">
            <a:extLst>
              <a:ext uri="{FF2B5EF4-FFF2-40B4-BE49-F238E27FC236}">
                <a16:creationId xmlns:a16="http://schemas.microsoft.com/office/drawing/2014/main" id="{C7DFBB57-451E-4DAD-6669-ABFE76792C20}"/>
              </a:ext>
            </a:extLst>
          </p:cNvPr>
          <p:cNvSpPr/>
          <p:nvPr/>
        </p:nvSpPr>
        <p:spPr>
          <a:xfrm>
            <a:off x="6462133" y="4085632"/>
            <a:ext cx="2561200" cy="1168000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 </a:t>
            </a:r>
            <a:r>
              <a:rPr lang="en-GB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blew </a:t>
            </a:r>
            <a:r>
              <a:rPr lang="1106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corff menywod yn ffieiddio rhywun ond bod </a:t>
            </a:r>
            <a:r>
              <a:rPr lang="en-GB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blew </a:t>
            </a:r>
            <a:r>
              <a:rPr lang="1106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corff dynion yn dderbyniol</a:t>
            </a:r>
            <a:endParaRPr sz="1733" dirty="0">
              <a:solidFill>
                <a:srgbClr val="000000"/>
              </a:solidFill>
            </a:endParaRPr>
          </a:p>
        </p:txBody>
      </p:sp>
      <p:sp>
        <p:nvSpPr>
          <p:cNvPr id="5" name="Google Shape;437;p52">
            <a:extLst>
              <a:ext uri="{FF2B5EF4-FFF2-40B4-BE49-F238E27FC236}">
                <a16:creationId xmlns:a16="http://schemas.microsoft.com/office/drawing/2014/main" id="{2A89D445-3FB5-007B-9583-236A8BF6B32C}"/>
              </a:ext>
            </a:extLst>
          </p:cNvPr>
          <p:cNvSpPr/>
          <p:nvPr/>
        </p:nvSpPr>
        <p:spPr>
          <a:xfrm>
            <a:off x="6462133" y="2690855"/>
            <a:ext cx="2561200" cy="1168000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en-GB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 </a:t>
            </a:r>
            <a:r>
              <a:rPr lang="1106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menyw sy'n ymddwyn yn rhywiol yn ei gwneud hi'n "slwten" ond mae'n iawn i ddyn </a:t>
            </a:r>
            <a:r>
              <a:rPr lang="en-GB" sz="173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ymddwyn</a:t>
            </a:r>
            <a:r>
              <a:rPr lang="en-GB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3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</a:t>
            </a:r>
            <a:r>
              <a:rPr lang="en-GB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1106" sz="1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hyn</a:t>
            </a:r>
            <a:endParaRPr sz="1733" dirty="0">
              <a:solidFill>
                <a:srgbClr val="000000"/>
              </a:solidFill>
            </a:endParaRPr>
          </a:p>
        </p:txBody>
      </p:sp>
      <p:sp>
        <p:nvSpPr>
          <p:cNvPr id="6" name="Google Shape;438;p52">
            <a:extLst>
              <a:ext uri="{FF2B5EF4-FFF2-40B4-BE49-F238E27FC236}">
                <a16:creationId xmlns:a16="http://schemas.microsoft.com/office/drawing/2014/main" id="{C16A8D8A-0057-AB94-5D1A-C1D44EBF8ED1}"/>
              </a:ext>
            </a:extLst>
          </p:cNvPr>
          <p:cNvSpPr/>
          <p:nvPr/>
        </p:nvSpPr>
        <p:spPr>
          <a:xfrm>
            <a:off x="3211468" y="4254632"/>
            <a:ext cx="2518400" cy="15396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Dweud wrth rywun am "fod yn fwy o ddyn"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7" name="Google Shape;439;p52">
            <a:extLst>
              <a:ext uri="{FF2B5EF4-FFF2-40B4-BE49-F238E27FC236}">
                <a16:creationId xmlns:a16="http://schemas.microsoft.com/office/drawing/2014/main" id="{FE70E2E9-72DB-B29D-ADA1-DFAD8330AA69}"/>
              </a:ext>
            </a:extLst>
          </p:cNvPr>
          <p:cNvSpPr/>
          <p:nvPr/>
        </p:nvSpPr>
        <p:spPr>
          <a:xfrm>
            <a:off x="6462133" y="5419999"/>
            <a:ext cx="2561200" cy="1257200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17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Cyfreithiau sy'n gwahardd menywod rhag gwneud pethau, fel gyrru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40;p52">
            <a:extLst>
              <a:ext uri="{FF2B5EF4-FFF2-40B4-BE49-F238E27FC236}">
                <a16:creationId xmlns:a16="http://schemas.microsoft.com/office/drawing/2014/main" id="{87A9FA09-25D9-9621-76D6-27C869009D75}"/>
              </a:ext>
            </a:extLst>
          </p:cNvPr>
          <p:cNvSpPr/>
          <p:nvPr/>
        </p:nvSpPr>
        <p:spPr>
          <a:xfrm>
            <a:off x="9300567" y="4085632"/>
            <a:ext cx="2633600" cy="1168000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17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Meddwl bod menywod yn rhy emosiynol i fod yn arweinwyr da</a:t>
            </a:r>
            <a:endParaRPr sz="1733">
              <a:solidFill>
                <a:srgbClr val="000000"/>
              </a:solidFill>
            </a:endParaRPr>
          </a:p>
        </p:txBody>
      </p:sp>
      <p:sp>
        <p:nvSpPr>
          <p:cNvPr id="9" name="Google Shape;441;p52">
            <a:extLst>
              <a:ext uri="{FF2B5EF4-FFF2-40B4-BE49-F238E27FC236}">
                <a16:creationId xmlns:a16="http://schemas.microsoft.com/office/drawing/2014/main" id="{DAC4A121-628B-8A9F-B275-14BB55BB743F}"/>
              </a:ext>
            </a:extLst>
          </p:cNvPr>
          <p:cNvSpPr/>
          <p:nvPr/>
        </p:nvSpPr>
        <p:spPr>
          <a:xfrm>
            <a:off x="257769" y="2743196"/>
            <a:ext cx="2561200" cy="130283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Archebu cwrw i ddyn heb ofyn yn gyntaf beth mae am ei yfed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0" name="Google Shape;442;p52">
            <a:extLst>
              <a:ext uri="{FF2B5EF4-FFF2-40B4-BE49-F238E27FC236}">
                <a16:creationId xmlns:a16="http://schemas.microsoft.com/office/drawing/2014/main" id="{181FE07F-6432-38C8-FB6D-118CBE7CA410}"/>
              </a:ext>
            </a:extLst>
          </p:cNvPr>
          <p:cNvSpPr/>
          <p:nvPr/>
        </p:nvSpPr>
        <p:spPr>
          <a:xfrm>
            <a:off x="9300568" y="2672699"/>
            <a:ext cx="2633600" cy="1168000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17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Disgwyl i fenywod "wneud brechdan i chi”</a:t>
            </a:r>
            <a:endParaRPr sz="1733">
              <a:solidFill>
                <a:srgbClr val="000000"/>
              </a:solidFill>
            </a:endParaRPr>
          </a:p>
        </p:txBody>
      </p:sp>
      <p:sp>
        <p:nvSpPr>
          <p:cNvPr id="11" name="Google Shape;443;p52">
            <a:extLst>
              <a:ext uri="{FF2B5EF4-FFF2-40B4-BE49-F238E27FC236}">
                <a16:creationId xmlns:a16="http://schemas.microsoft.com/office/drawing/2014/main" id="{800E45D2-AD0F-4D57-ED82-1914FB689A10}"/>
              </a:ext>
            </a:extLst>
          </p:cNvPr>
          <p:cNvSpPr/>
          <p:nvPr/>
        </p:nvSpPr>
        <p:spPr>
          <a:xfrm>
            <a:off x="257769" y="4254632"/>
            <a:ext cx="2561200" cy="15396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Galw dyn yn hoyw oherwydd ei fod yn yfed coctel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2" name="Google Shape;444;p52">
            <a:extLst>
              <a:ext uri="{FF2B5EF4-FFF2-40B4-BE49-F238E27FC236}">
                <a16:creationId xmlns:a16="http://schemas.microsoft.com/office/drawing/2014/main" id="{F5F38D7F-E08A-DCE0-05D7-F3DB86EA7D0C}"/>
              </a:ext>
            </a:extLst>
          </p:cNvPr>
          <p:cNvSpPr/>
          <p:nvPr/>
        </p:nvSpPr>
        <p:spPr>
          <a:xfrm>
            <a:off x="9300567" y="5419999"/>
            <a:ext cx="2633600" cy="1257200"/>
          </a:xfrm>
          <a:prstGeom prst="rect">
            <a:avLst/>
          </a:prstGeom>
          <a:solidFill>
            <a:srgbClr val="66F8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17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Ceisio rheoli beth mae eich cariad yn ei wisgo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45;p52">
            <a:extLst>
              <a:ext uri="{FF2B5EF4-FFF2-40B4-BE49-F238E27FC236}">
                <a16:creationId xmlns:a16="http://schemas.microsoft.com/office/drawing/2014/main" id="{8AFAA0DB-F353-8802-9CD8-BA7D28C50361}"/>
              </a:ext>
            </a:extLst>
          </p:cNvPr>
          <p:cNvSpPr/>
          <p:nvPr/>
        </p:nvSpPr>
        <p:spPr>
          <a:xfrm>
            <a:off x="3168569" y="2743195"/>
            <a:ext cx="2561200" cy="130283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48000" tIns="60933" rIns="480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 b="0" i="0"/>
            </a:pPr>
            <a:r>
              <a:rPr lang="1106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Tybio bod rhywun yn fwy gwrywaidd oherwydd bod ganddo farf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46;p52">
            <a:extLst>
              <a:ext uri="{FF2B5EF4-FFF2-40B4-BE49-F238E27FC236}">
                <a16:creationId xmlns:a16="http://schemas.microsoft.com/office/drawing/2014/main" id="{A803E327-5503-189D-FCFA-C78B5262691A}"/>
              </a:ext>
            </a:extLst>
          </p:cNvPr>
          <p:cNvSpPr txBox="1"/>
          <p:nvPr/>
        </p:nvSpPr>
        <p:spPr>
          <a:xfrm>
            <a:off x="119223" y="0"/>
            <a:ext cx="11838543" cy="170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 b="0" i="0"/>
            </a:pPr>
            <a:r>
              <a:rPr lang="1106" sz="2400">
                <a:latin typeface="Calibri"/>
                <a:ea typeface="Calibri"/>
                <a:cs typeface="Calibri"/>
                <a:sym typeface="Calibri"/>
              </a:rPr>
              <a:t>Gwiriwch eich atebion fel dosbarth.</a:t>
            </a:r>
          </a:p>
          <a:p>
            <a:endParaRPr lang="en" sz="2400" b="1">
              <a:latin typeface="Calibri"/>
              <a:ea typeface="Calibri"/>
              <a:cs typeface="Calibri"/>
              <a:sym typeface="Calibri"/>
            </a:endParaRPr>
          </a:p>
          <a:p>
            <a:pPr>
              <a:defRPr b="0" i="0"/>
            </a:pPr>
            <a:r>
              <a:rPr lang="1106" sz="2400" b="1">
                <a:latin typeface="Calibri"/>
                <a:ea typeface="Calibri"/>
                <a:cs typeface="Calibri"/>
                <a:sym typeface="Calibri"/>
              </a:rPr>
              <a:t>Cofiwch, pan fydd gan rywun gredoau niweidiol am y ffordd y mae dynion yn ymddwyn, gall arwain at safbwyntiau rhagfarnllyd cryf yn erbyn menywod.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7FAB6318-F6AD-BCD7-A344-ACF68CEBB581}"/>
              </a:ext>
            </a:extLst>
          </p:cNvPr>
          <p:cNvSpPr txBox="1"/>
          <p:nvPr/>
        </p:nvSpPr>
        <p:spPr>
          <a:xfrm>
            <a:off x="8331200" y="1694590"/>
            <a:ext cx="3602926" cy="854239"/>
          </a:xfrm>
          <a:prstGeom prst="rect">
            <a:avLst/>
          </a:prstGeom>
          <a:solidFill>
            <a:srgbClr val="66F85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0" i="0"/>
            </a:pPr>
            <a:r>
              <a:rPr lang="1106" kern="1200" dirty="0">
                <a:solidFill>
                  <a:schemeClr val="tx1"/>
                </a:solidFill>
              </a:rPr>
              <a:t>-  rhagfarnllyd iawn yn erbyn menywod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464BCDF1-9B88-709D-62E1-3378B29D9421}"/>
              </a:ext>
            </a:extLst>
          </p:cNvPr>
          <p:cNvSpPr txBox="1"/>
          <p:nvPr/>
        </p:nvSpPr>
        <p:spPr>
          <a:xfrm>
            <a:off x="2737315" y="1695841"/>
            <a:ext cx="3109304" cy="8529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0" i="0"/>
            </a:pPr>
            <a:r>
              <a:rPr lang="1106" sz="2000" kern="1200" dirty="0">
                <a:solidFill>
                  <a:schemeClr val="tx1"/>
                </a:solidFill>
              </a:rPr>
              <a:t>- credoau niweidiol am y ffordd y dylai dynion ymddwyn</a:t>
            </a:r>
            <a:endParaRPr lang="en-US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78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F8E98-C93B-F936-8990-772A593D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 b="0" i="0"/>
            </a:pPr>
            <a:r>
              <a:rPr lang="1106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Dechrau arni! </a:t>
            </a:r>
            <a:br>
              <a:rPr lang="1106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1106" sz="50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1106" sz="50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 y 7 munud gyntaf, rydych chi'n mynd i gwblhau pedair tasg gyflym! Barod?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357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2D902-B2DF-4592-87A2-570F559E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33120"/>
            <a:ext cx="3540759" cy="125192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defRPr b="0" i="0"/>
            </a:pPr>
            <a:r>
              <a:rPr lang="1106" sz="3600" b="1" kern="1200">
                <a:latin typeface="+mj-lt"/>
                <a:ea typeface="+mj-ea"/>
                <a:cs typeface="+mj-cs"/>
              </a:rPr>
              <a:t>Y dasg gyntaf</a:t>
            </a:r>
            <a:r>
              <a:rPr lang="1106" sz="3600" b="0" kern="1200">
                <a:latin typeface="+mj-lt"/>
                <a:ea typeface="+mj-ea"/>
                <a:cs typeface="+mj-cs"/>
              </a:rPr>
              <a:t>: Pwy ydych chi'n eu dilyn ar-lein?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B82C-7209-4F5D-BF2B-CCB0AE474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19130"/>
            <a:ext cx="3412219" cy="3560251"/>
          </a:xfrm>
        </p:spPr>
        <p:txBody>
          <a:bodyPr vert="horz" lIns="91440" tIns="45720" rIns="91440" bIns="45720" rtlCol="0">
            <a:normAutofit fontScale="97500" lnSpcReduction="10000"/>
          </a:bodyPr>
          <a:lstStyle/>
          <a:p>
            <a:pPr marL="0" indent="0">
              <a:buNone/>
              <a:defRPr b="0" i="0"/>
            </a:pPr>
            <a:r>
              <a:rPr lang="1106" sz="4000" kern="1200">
                <a:latin typeface="+mn-lt"/>
                <a:ea typeface="+mn-ea"/>
                <a:cs typeface="+mn-cs"/>
              </a:rPr>
              <a:t>Gwnewch restr o'ch </a:t>
            </a:r>
            <a:r>
              <a:rPr lang="1106" sz="4000" b="1" kern="1200">
                <a:latin typeface="+mn-lt"/>
                <a:ea typeface="+mn-ea"/>
                <a:cs typeface="+mn-cs"/>
              </a:rPr>
              <a:t>5 hoff </a:t>
            </a:r>
            <a:r>
              <a:rPr lang="1106" sz="4000" kern="1200">
                <a:latin typeface="+mn-lt"/>
                <a:ea typeface="+mn-ea"/>
                <a:cs typeface="+mn-cs"/>
              </a:rPr>
              <a:t>ddylanwadwyr ar-lein.</a:t>
            </a:r>
          </a:p>
          <a:p>
            <a:pPr marL="0" indent="0">
              <a:buNone/>
              <a:defRPr b="0" i="0"/>
            </a:pPr>
            <a:r>
              <a:rPr lang="1106" sz="4000"/>
              <a:t>Mae gennych un funud! EWCH!</a:t>
            </a:r>
            <a:endParaRPr lang="en-US" sz="4000" kern="120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9388D-8A4D-4FFB-8C5D-FB89EE65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320993"/>
            <a:ext cx="6656832" cy="41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2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2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1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CD1D87-F0E8-40F4-8822-229BF482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688635" cy="1190912"/>
          </a:xfrm>
        </p:spPr>
        <p:txBody>
          <a:bodyPr>
            <a:normAutofit fontScale="90000"/>
          </a:bodyPr>
          <a:lstStyle/>
          <a:p>
            <a:pPr algn="ctr">
              <a:defRPr b="0" i="0"/>
            </a:pPr>
            <a:r>
              <a:rPr lang="1106" sz="4000" b="1"/>
              <a:t>Yr ail dasg</a:t>
            </a:r>
            <a:r>
              <a:rPr lang="1106" sz="4000" b="0"/>
              <a:t>: Ar eich taflen waith, gwnewch eich diagram corryn eich hun gyda </a:t>
            </a:r>
            <a:r>
              <a:rPr lang="1106" sz="4000" b="1"/>
              <a:t>phum</a:t>
            </a:r>
            <a:r>
              <a:rPr lang="1106" sz="4000" b="0"/>
              <a:t> </a:t>
            </a:r>
            <a:r>
              <a:rPr lang="1106" sz="4000" b="1"/>
              <a:t>gair</a:t>
            </a:r>
            <a:r>
              <a:rPr lang="1106" sz="4000" b="0"/>
              <a:t> </a:t>
            </a:r>
            <a:r>
              <a:rPr lang="1106" sz="4000" b="0" u="sng"/>
              <a:t>o leiaf</a:t>
            </a:r>
            <a:r>
              <a:rPr lang="1106" sz="4000" b="0"/>
              <a:t> i ddisgrifio dylanwadwr ar-lein. Mae gennych ddwy funud! EWCH!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17E2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social media">
            <a:extLst>
              <a:ext uri="{FF2B5EF4-FFF2-40B4-BE49-F238E27FC236}">
                <a16:creationId xmlns:a16="http://schemas.microsoft.com/office/drawing/2014/main" id="{738E3F3A-E181-4F92-9B1A-2CDEFED0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441" b="-1"/>
          <a:stretch>
            <a:fillRect/>
          </a:stretch>
        </p:blipFill>
        <p:spPr bwMode="auto">
          <a:xfrm>
            <a:off x="1103257" y="2416047"/>
            <a:ext cx="4626864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99C524-0FA6-F468-9A87-E2F4C8D0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17E2FF"/>
              </a:buClr>
              <a:buNone/>
              <a:defRPr b="0" i="0"/>
            </a:pPr>
            <a:r>
              <a:rPr lang="1106"/>
              <a:t>Mae'n bryd rhoi adborth!</a:t>
            </a:r>
          </a:p>
          <a:p>
            <a:pPr>
              <a:buClr>
                <a:srgbClr val="17E2FF"/>
              </a:buClr>
              <a:defRPr b="0" i="0"/>
            </a:pPr>
            <a:r>
              <a:rPr lang="1106"/>
              <a:t>Pa eiriau ydych chi wedi'u hysgrifennu? </a:t>
            </a:r>
          </a:p>
          <a:p>
            <a:pPr>
              <a:buClr>
                <a:srgbClr val="17E2FF"/>
              </a:buClr>
              <a:defRPr b="0" i="0"/>
            </a:pPr>
            <a:r>
              <a:rPr lang="1106"/>
              <a:t>Wrth fynd o gwmpas y dosbarth, dewiswch un o'ch geiriau i'w rannu â ni</a:t>
            </a:r>
          </a:p>
          <a:p>
            <a:pPr marL="0" indent="0">
              <a:buClr>
                <a:srgbClr val="17E2FF"/>
              </a:buClr>
              <a:buNone/>
              <a:defRPr b="0" i="0"/>
            </a:pPr>
            <a:r>
              <a:rPr lang="1106"/>
              <a:t>EWCH!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7FF2C-FF6C-4ED3-9718-01A3D723D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377" y="4743926"/>
            <a:ext cx="986932" cy="1577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D10FC-0EA0-4FB4-97AD-AC815FA071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173" b="7299"/>
          <a:stretch>
            <a:fillRect/>
          </a:stretch>
        </p:blipFill>
        <p:spPr>
          <a:xfrm>
            <a:off x="6329634" y="2216816"/>
            <a:ext cx="4812772" cy="45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3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523E0-6EF5-4F75-B799-E4124390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695135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 b="0" i="0"/>
            </a:pPr>
            <a:r>
              <a:rPr lang="1106" sz="4200" b="1"/>
              <a:t>Y drydedd dasg</a:t>
            </a:r>
            <a:r>
              <a:rPr lang="1106" sz="4200" b="0"/>
              <a:t>: Ydy eich geiriau'n gadarnhaol neu'n negyddol? </a:t>
            </a:r>
            <a:br>
              <a:rPr lang="1106" sz="4200" b="0"/>
            </a:br>
            <a:br>
              <a:rPr lang="1106" sz="4200" b="0"/>
            </a:br>
            <a:r>
              <a:rPr lang="1106" sz="4200" b="0"/>
              <a:t>Gwnewch restr ar gyfer pob un ohonyn nhw.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positive and negative symbol">
            <a:extLst>
              <a:ext uri="{FF2B5EF4-FFF2-40B4-BE49-F238E27FC236}">
                <a16:creationId xmlns:a16="http://schemas.microsoft.com/office/drawing/2014/main" id="{73CAD45B-7774-4270-9333-A0DAF8F747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" r="1" b="7655"/>
          <a:stretch>
            <a:fillRect/>
          </a:stretch>
        </p:blipFill>
        <p:spPr bwMode="auto">
          <a:xfrm>
            <a:off x="6283465" y="833120"/>
            <a:ext cx="5207495" cy="519176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A47484-EB06-4996-9D00-98AFE128FE9D}"/>
              </a:ext>
            </a:extLst>
          </p:cNvPr>
          <p:cNvSpPr txBox="1"/>
          <p:nvPr/>
        </p:nvSpPr>
        <p:spPr>
          <a:xfrm>
            <a:off x="890338" y="4437888"/>
            <a:ext cx="3734014" cy="1605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20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18516F0-C997-A0E6-AD65-AD851BCCF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75194"/>
              </p:ext>
            </p:extLst>
          </p:nvPr>
        </p:nvGraphicFramePr>
        <p:xfrm>
          <a:off x="966308" y="4996103"/>
          <a:ext cx="511619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4274">
                  <a:extLst>
                    <a:ext uri="{9D8B030D-6E8A-4147-A177-3AD203B41FA5}">
                      <a16:colId xmlns:a16="http://schemas.microsoft.com/office/drawing/2014/main" val="2419563504"/>
                    </a:ext>
                  </a:extLst>
                </a:gridCol>
                <a:gridCol w="3851921">
                  <a:extLst>
                    <a:ext uri="{9D8B030D-6E8A-4147-A177-3AD203B41FA5}">
                      <a16:colId xmlns:a16="http://schemas.microsoft.com/office/drawing/2014/main" val="3048767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0" i="0"/>
                      </a:pPr>
                      <a:r>
                        <a:rPr lang="1106" dirty="0"/>
                        <a:t>Cadarnhaol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0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0" i="0"/>
                      </a:pPr>
                      <a:r>
                        <a:rPr lang="1106"/>
                        <a:t>Negyddol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8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2805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2F93F-2062-4863-9E91-E2A64589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pPr>
              <a:defRPr b="0" i="0"/>
            </a:pPr>
            <a:r>
              <a:rPr lang="1106" sz="5200" b="1"/>
              <a:t>Y bedwaredd dasg</a:t>
            </a:r>
            <a:r>
              <a:rPr lang="1106" sz="5200" b="0"/>
              <a:t>: Myfyrio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E31B0-F3EE-43D9-A70C-A3705D313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 b="0" i="0"/>
            </a:pPr>
            <a:r>
              <a:rPr lang="1106" dirty="0"/>
              <a:t>Defnyddiwch y wybodaeth o'n hadborth o'r dosbarth </a:t>
            </a:r>
            <a:r>
              <a:rPr lang="1106" b="1" u="sng" dirty="0"/>
              <a:t>a'ch</a:t>
            </a:r>
            <a:r>
              <a:rPr lang="1106" dirty="0"/>
              <a:t> barn eich hun, i ateb y cwestiwn hwn ar eich taflen waith: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  <a:defRPr b="0" i="0"/>
            </a:pPr>
            <a:r>
              <a:rPr lang="1106" b="1" dirty="0"/>
              <a:t>Ydych chi am fod yn ddylanwadwr ar-lein ar ôl</a:t>
            </a:r>
            <a:r>
              <a:rPr lang="en-GB" b="1" dirty="0"/>
              <a:t> </a:t>
            </a:r>
            <a:r>
              <a:rPr lang="en-GB" b="1" dirty="0" err="1"/>
              <a:t>gadael</a:t>
            </a:r>
            <a:r>
              <a:rPr lang="1106" b="1" dirty="0"/>
              <a:t> ysgol? Pam?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  <a:defRPr b="0" i="0"/>
            </a:pPr>
            <a:r>
              <a:rPr lang="1106" b="1" dirty="0"/>
              <a:t>Mae tair munud gennych.</a:t>
            </a:r>
          </a:p>
        </p:txBody>
      </p:sp>
      <p:pic>
        <p:nvPicPr>
          <p:cNvPr id="7" name="Graphic 6" descr="Artificial Intelligence outline">
            <a:extLst>
              <a:ext uri="{FF2B5EF4-FFF2-40B4-BE49-F238E27FC236}">
                <a16:creationId xmlns:a16="http://schemas.microsoft.com/office/drawing/2014/main" id="{3AD65DAD-55C6-0AD3-30E8-8185FA7A1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3700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46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64773-57C8-89A6-1EC3-430E216B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233202"/>
            <a:ext cx="8291029" cy="33605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 b="0" i="0"/>
            </a:pPr>
            <a:r>
              <a:rPr lang="1106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 iawn chi! </a:t>
            </a:r>
            <a:br>
              <a:rPr lang="1106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1106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Rhowch eich pennau ysgrifennu i lawr ar gyfer yr adran nesaf a byddwch yn barod i drafod </a:t>
            </a:r>
            <a:r>
              <a:rPr lang="1106" sz="6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1106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gwrando.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8184-619B-D644-A785-6BCCC578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358313" y="1333345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48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EEA43-73FF-47AF-8936-205168BF8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311"/>
          <a:stretch>
            <a:fillRect/>
          </a:stretch>
        </p:blipFill>
        <p:spPr>
          <a:xfrm>
            <a:off x="7833996" y="1478915"/>
            <a:ext cx="3217863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A58F6-EFAC-4975-8904-F77F6090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 b="0" i="0"/>
            </a:pPr>
            <a:r>
              <a:rPr lang="1106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Ydych chi'n dilyn y dylanwadwr ar-lein hwn?</a:t>
            </a:r>
          </a:p>
        </p:txBody>
      </p:sp>
      <p:graphicFrame>
        <p:nvGraphicFramePr>
          <p:cNvPr id="4100" name="Content Placeholder 4">
            <a:extLst>
              <a:ext uri="{FF2B5EF4-FFF2-40B4-BE49-F238E27FC236}">
                <a16:creationId xmlns:a16="http://schemas.microsoft.com/office/drawing/2014/main" id="{5109F55E-2C90-7792-EDF0-FA9C2125F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9923"/>
              </p:ext>
            </p:extLst>
          </p:nvPr>
        </p:nvGraphicFramePr>
        <p:xfrm>
          <a:off x="838200" y="1825625"/>
          <a:ext cx="6019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550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00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7efbc-3519-4043-a7cf-9257e46b4e16" xsi:nil="true"/>
    <lcf76f155ced4ddcb4097134ff3c332f xmlns="c4bc8142-85eb-4765-8708-0769813ece0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35B45860DF143A561A29941B4BB3E" ma:contentTypeVersion="14" ma:contentTypeDescription="Create a new document." ma:contentTypeScope="" ma:versionID="bed313ff9a100f6a92dbcd9ff7c3db4a">
  <xsd:schema xmlns:xsd="http://www.w3.org/2001/XMLSchema" xmlns:xs="http://www.w3.org/2001/XMLSchema" xmlns:p="http://schemas.microsoft.com/office/2006/metadata/properties" xmlns:ns2="0fc7efbc-3519-4043-a7cf-9257e46b4e16" xmlns:ns3="c4bc8142-85eb-4765-8708-0769813ece0e" targetNamespace="http://schemas.microsoft.com/office/2006/metadata/properties" ma:root="true" ma:fieldsID="b5ad74d39b0e87c48d4f33e665e489a6" ns2:_="" ns3:_="">
    <xsd:import namespace="0fc7efbc-3519-4043-a7cf-9257e46b4e16"/>
    <xsd:import namespace="c4bc8142-85eb-4765-8708-0769813ece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7efbc-3519-4043-a7cf-9257e46b4e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02da3f5-79f2-443c-8713-bed2e5b0d9b0}" ma:internalName="TaxCatchAll" ma:showField="CatchAllData" ma:web="0fc7efbc-3519-4043-a7cf-9257e46b4e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c8142-85eb-4765-8708-0769813ec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b820720-3cae-4e0f-87a0-a0b1591a7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92E6D0-C55D-4652-9BEA-54BD6E196D48}">
  <ds:schemaRefs/>
</ds:datastoreItem>
</file>

<file path=customXml/itemProps2.xml><?xml version="1.0" encoding="utf-8"?>
<ds:datastoreItem xmlns:ds="http://schemas.openxmlformats.org/officeDocument/2006/customXml" ds:itemID="{A12B85B3-A21E-4C58-B907-6B58F70DDA12}">
  <ds:schemaRefs/>
</ds:datastoreItem>
</file>

<file path=customXml/itemProps3.xml><?xml version="1.0" encoding="utf-8"?>
<ds:datastoreItem xmlns:ds="http://schemas.openxmlformats.org/officeDocument/2006/customXml" ds:itemID="{89C1476C-DC45-45D6-98F9-C314E56DCF6C}"/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1849</Words>
  <Application>Microsoft Office PowerPoint</Application>
  <PresentationFormat>Widescreen</PresentationFormat>
  <Paragraphs>144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Symbol</vt:lpstr>
      <vt:lpstr>Work Sans</vt:lpstr>
      <vt:lpstr>Office Theme</vt:lpstr>
      <vt:lpstr>Teitl: Pam ddylwn i fod yn ofalus wrth wylio dylanwadwyr ar-lein?</vt:lpstr>
      <vt:lpstr>PowerPoint Presentation</vt:lpstr>
      <vt:lpstr>Dechrau arni!   Am y 7 munud gyntaf, rydych chi'n mynd i gwblhau pedair tasg gyflym! Barod?</vt:lpstr>
      <vt:lpstr>Y dasg gyntaf: Pwy ydych chi'n eu dilyn ar-lein?</vt:lpstr>
      <vt:lpstr>Yr ail dasg: Ar eich taflen waith, gwnewch eich diagram corryn eich hun gyda phum gair o leiaf i ddisgrifio dylanwadwr ar-lein. Mae gennych ddwy funud! EWCH!</vt:lpstr>
      <vt:lpstr>Y drydedd dasg: Ydy eich geiriau'n gadarnhaol neu'n negyddol?   Gwnewch restr ar gyfer pob un ohonyn nhw.</vt:lpstr>
      <vt:lpstr>Y bedwaredd dasg: Myfyrio </vt:lpstr>
      <vt:lpstr>Da iawn chi!  Rhowch eich pennau ysgrifennu i lawr ar gyfer yr adran nesaf a byddwch yn barod i drafod a gwrando.</vt:lpstr>
      <vt:lpstr>Ydych chi'n dilyn y dylanwadwr ar-lein hwn?</vt:lpstr>
      <vt:lpstr>Ydych chi'n dilyn y dylanwadwr ar-lein hwn?</vt:lpstr>
      <vt:lpstr>Ydych chi'n dilyn y dylanwadwr ar-lein hwn?</vt:lpstr>
      <vt:lpstr>Rydyn ni nawr yn mynd i wylio fideo, ac yna gwrando ar bodlediad sy'n siarad am effaith Andrew Tate. </vt:lpstr>
      <vt:lpstr>PowerPoint Presentation</vt:lpstr>
      <vt:lpstr>Mae yna lawer o eiriau allweddol yn ymwneud â'r mater hwn, rhai rydyn ni wedi'u clywed eisoes... Allwch chi enwi unrhyw un?</vt:lpstr>
      <vt:lpstr>Y bumed dasg: geiriau allweddol!  Dyma'r geiriau allweddol y mae angen i chi fod yn ymwybodol ohonyn nhw am y mater hwn.  Ydych chi'n gallu paru'r geiriau â'u diffiniadau? Mae gennych 5 munud! </vt:lpstr>
      <vt:lpstr>Datgelu’r Geiriau Allweddol  </vt:lpstr>
      <vt:lpstr>Nawr y podlediad.   Byddwch yn clywed cyflwynydd BBC 5 Live Breakfast, Rachel Burden, yn siarad â Michael Conroy a Helen Hinde.   Michael yw sylfaenydd a chyfarwyddwr Men at Work - elusen sy'n hyfforddi gweithwyr proffesiynol sy'n gweithio gyda bechgyn a dynion ifanc i helpu trafodaethau cadarnhaol am fod yn ddiogel o amgylch menywod a merched.   Helen yw'r Pennaeth Cynorthwyol yn ysgol uwchradd Meols Cop yn Southport. </vt:lpstr>
      <vt:lpstr>www.bbc.co.uk/programmes/p0dvpgmb</vt:lpstr>
      <vt:lpstr>Y chweched dasg: Trafodaeth </vt:lpstr>
      <vt:lpstr>Oes angen i ni fod yn ofalus wrth wylio'r holl ddylanwadwyr?</vt:lpstr>
      <vt:lpstr>PowerPoint Presentation</vt:lpstr>
      <vt:lpstr>PowerPoint Presentation</vt:lpstr>
      <vt:lpstr>I gloi: Pam ddylwn i fod yn ofalus wrth wylio dylanwadwyr ar-lein?</vt:lpstr>
      <vt:lpstr>Y seithfed dasg: I gloi  Gwnewch grynodeb o'ch meddyliau am y cwestiwn hwn.</vt:lpstr>
      <vt:lpstr>Pwyntiau Allweddol: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Why should I be cautious when watching influencers online?</dc:title>
  <dc:creator>N John (Queen Elizabeth High School)</dc:creator>
  <cp:lastModifiedBy>Rhian M Jones (Translation)</cp:lastModifiedBy>
  <cp:revision>13</cp:revision>
  <dcterms:created xsi:type="dcterms:W3CDTF">2023-01-18T09:16:30Z</dcterms:created>
  <dcterms:modified xsi:type="dcterms:W3CDTF">2025-05-14T11:53:49Z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0x010100E4F35B45860DF143A561A29941B4BB3E</vt:lpwstr>
  </property>
  <property fmtid="{D5CDD505-2E9C-101B-9397-08002B2CF9AE}" pid="3" name="MediaServiceImageTags">
    <vt:lpwstr/>
  </property>
</Properties>
</file>