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kwY/sSPYjWxkMr5RVTPTMgHhT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F2001-AB5C-41EF-8FC0-06A293506192}" v="1327" dt="2025-05-06T13:18:51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n E Lewis" userId="3e389c4b-81fb-4976-b690-a9b4aef77b23" providerId="ADAL" clId="{EDBF2001-AB5C-41EF-8FC0-06A293506192}"/>
    <pc:docChg chg="custSel modSld">
      <pc:chgData name="Sian E Lewis" userId="3e389c4b-81fb-4976-b690-a9b4aef77b23" providerId="ADAL" clId="{EDBF2001-AB5C-41EF-8FC0-06A293506192}" dt="2025-05-06T15:18:13.878" v="3592" actId="20577"/>
      <pc:docMkLst>
        <pc:docMk/>
      </pc:docMkLst>
      <pc:sldChg chg="modSp mod">
        <pc:chgData name="Sian E Lewis" userId="3e389c4b-81fb-4976-b690-a9b4aef77b23" providerId="ADAL" clId="{EDBF2001-AB5C-41EF-8FC0-06A293506192}" dt="2025-05-06T09:00:29.622" v="23" actId="20577"/>
        <pc:sldMkLst>
          <pc:docMk/>
          <pc:sldMk cId="0" sldId="256"/>
        </pc:sldMkLst>
        <pc:spChg chg="mod">
          <ac:chgData name="Sian E Lewis" userId="3e389c4b-81fb-4976-b690-a9b4aef77b23" providerId="ADAL" clId="{EDBF2001-AB5C-41EF-8FC0-06A293506192}" dt="2025-05-06T09:00:29.622" v="23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09:00:22.523" v="5" actId="20577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Sian E Lewis" userId="3e389c4b-81fb-4976-b690-a9b4aef77b23" providerId="ADAL" clId="{EDBF2001-AB5C-41EF-8FC0-06A293506192}" dt="2025-05-06T10:31:21.693" v="3431" actId="313"/>
        <pc:sldMkLst>
          <pc:docMk/>
          <pc:sldMk cId="0" sldId="257"/>
        </pc:sldMkLst>
        <pc:spChg chg="mod">
          <ac:chgData name="Sian E Lewis" userId="3e389c4b-81fb-4976-b690-a9b4aef77b23" providerId="ADAL" clId="{EDBF2001-AB5C-41EF-8FC0-06A293506192}" dt="2025-05-06T09:00:44.482" v="29" actId="20577"/>
          <ac:spMkLst>
            <pc:docMk/>
            <pc:sldMk cId="0" sldId="257"/>
            <ac:spMk id="107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10:31:21.693" v="3431" actId="313"/>
          <ac:spMkLst>
            <pc:docMk/>
            <pc:sldMk cId="0" sldId="257"/>
            <ac:spMk id="108" creationId="{00000000-0000-0000-0000-000000000000}"/>
          </ac:spMkLst>
        </pc:spChg>
      </pc:sldChg>
      <pc:sldChg chg="modSp mod">
        <pc:chgData name="Sian E Lewis" userId="3e389c4b-81fb-4976-b690-a9b4aef77b23" providerId="ADAL" clId="{EDBF2001-AB5C-41EF-8FC0-06A293506192}" dt="2025-05-06T10:32:18.163" v="3433" actId="6549"/>
        <pc:sldMkLst>
          <pc:docMk/>
          <pc:sldMk cId="0" sldId="258"/>
        </pc:sldMkLst>
        <pc:spChg chg="mod">
          <ac:chgData name="Sian E Lewis" userId="3e389c4b-81fb-4976-b690-a9b4aef77b23" providerId="ADAL" clId="{EDBF2001-AB5C-41EF-8FC0-06A293506192}" dt="2025-05-06T10:32:18.163" v="3433" actId="6549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09:03:36.601" v="277" actId="20577"/>
          <ac:spMkLst>
            <pc:docMk/>
            <pc:sldMk cId="0" sldId="258"/>
            <ac:spMk id="115" creationId="{00000000-0000-0000-0000-000000000000}"/>
          </ac:spMkLst>
        </pc:spChg>
      </pc:sldChg>
      <pc:sldChg chg="modSp mod">
        <pc:chgData name="Sian E Lewis" userId="3e389c4b-81fb-4976-b690-a9b4aef77b23" providerId="ADAL" clId="{EDBF2001-AB5C-41EF-8FC0-06A293506192}" dt="2025-05-06T13:04:41.285" v="3540" actId="20577"/>
        <pc:sldMkLst>
          <pc:docMk/>
          <pc:sldMk cId="0" sldId="259"/>
        </pc:sldMkLst>
        <pc:spChg chg="mod">
          <ac:chgData name="Sian E Lewis" userId="3e389c4b-81fb-4976-b690-a9b4aef77b23" providerId="ADAL" clId="{EDBF2001-AB5C-41EF-8FC0-06A293506192}" dt="2025-05-06T09:06:14.603" v="458" actId="790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13:04:41.285" v="3540" actId="20577"/>
          <ac:spMkLst>
            <pc:docMk/>
            <pc:sldMk cId="0" sldId="259"/>
            <ac:spMk id="124" creationId="{00000000-0000-0000-0000-000000000000}"/>
          </ac:spMkLst>
        </pc:spChg>
      </pc:sldChg>
      <pc:sldChg chg="modSp mod">
        <pc:chgData name="Sian E Lewis" userId="3e389c4b-81fb-4976-b690-a9b4aef77b23" providerId="ADAL" clId="{EDBF2001-AB5C-41EF-8FC0-06A293506192}" dt="2025-05-06T13:18:51.378" v="3553" actId="20577"/>
        <pc:sldMkLst>
          <pc:docMk/>
          <pc:sldMk cId="0" sldId="260"/>
        </pc:sldMkLst>
        <pc:spChg chg="mod">
          <ac:chgData name="Sian E Lewis" userId="3e389c4b-81fb-4976-b690-a9b4aef77b23" providerId="ADAL" clId="{EDBF2001-AB5C-41EF-8FC0-06A293506192}" dt="2025-05-06T10:35:35.034" v="3444" actId="255"/>
          <ac:spMkLst>
            <pc:docMk/>
            <pc:sldMk cId="0" sldId="260"/>
            <ac:spMk id="142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13:18:51.378" v="3553" actId="20577"/>
          <ac:spMkLst>
            <pc:docMk/>
            <pc:sldMk cId="0" sldId="260"/>
            <ac:spMk id="143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09:21:16.888" v="1326" actId="20577"/>
          <ac:spMkLst>
            <pc:docMk/>
            <pc:sldMk cId="0" sldId="260"/>
            <ac:spMk id="144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10:43:01.246" v="3515" actId="20577"/>
          <ac:spMkLst>
            <pc:docMk/>
            <pc:sldMk cId="0" sldId="260"/>
            <ac:spMk id="145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10:35:47.854" v="3446" actId="404"/>
          <ac:spMkLst>
            <pc:docMk/>
            <pc:sldMk cId="0" sldId="260"/>
            <ac:spMk id="146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13:17:35.514" v="3546" actId="6549"/>
          <ac:spMkLst>
            <pc:docMk/>
            <pc:sldMk cId="0" sldId="260"/>
            <ac:spMk id="147" creationId="{00000000-0000-0000-0000-000000000000}"/>
          </ac:spMkLst>
        </pc:spChg>
      </pc:sldChg>
      <pc:sldChg chg="modSp mod">
        <pc:chgData name="Sian E Lewis" userId="3e389c4b-81fb-4976-b690-a9b4aef77b23" providerId="ADAL" clId="{EDBF2001-AB5C-41EF-8FC0-06A293506192}" dt="2025-05-06T09:28:39.628" v="1894" actId="20577"/>
        <pc:sldMkLst>
          <pc:docMk/>
          <pc:sldMk cId="0" sldId="261"/>
        </pc:sldMkLst>
        <pc:spChg chg="mod">
          <ac:chgData name="Sian E Lewis" userId="3e389c4b-81fb-4976-b690-a9b4aef77b23" providerId="ADAL" clId="{EDBF2001-AB5C-41EF-8FC0-06A293506192}" dt="2025-05-06T09:28:39.628" v="1894" actId="20577"/>
          <ac:spMkLst>
            <pc:docMk/>
            <pc:sldMk cId="0" sldId="261"/>
            <ac:spMk id="164" creationId="{00000000-0000-0000-0000-000000000000}"/>
          </ac:spMkLst>
        </pc:spChg>
      </pc:sldChg>
      <pc:sldChg chg="modSp mod">
        <pc:chgData name="Sian E Lewis" userId="3e389c4b-81fb-4976-b690-a9b4aef77b23" providerId="ADAL" clId="{EDBF2001-AB5C-41EF-8FC0-06A293506192}" dt="2025-05-06T13:23:06.070" v="3590" actId="20577"/>
        <pc:sldMkLst>
          <pc:docMk/>
          <pc:sldMk cId="0" sldId="262"/>
        </pc:sldMkLst>
        <pc:spChg chg="mod">
          <ac:chgData name="Sian E Lewis" userId="3e389c4b-81fb-4976-b690-a9b4aef77b23" providerId="ADAL" clId="{EDBF2001-AB5C-41EF-8FC0-06A293506192}" dt="2025-05-06T09:29:07.668" v="1913" actId="20577"/>
          <ac:spMkLst>
            <pc:docMk/>
            <pc:sldMk cId="0" sldId="262"/>
            <ac:spMk id="184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13:23:06.070" v="3590" actId="20577"/>
          <ac:spMkLst>
            <pc:docMk/>
            <pc:sldMk cId="0" sldId="262"/>
            <ac:spMk id="185" creationId="{00000000-0000-0000-0000-000000000000}"/>
          </ac:spMkLst>
        </pc:spChg>
      </pc:sldChg>
      <pc:sldChg chg="modSp mod">
        <pc:chgData name="Sian E Lewis" userId="3e389c4b-81fb-4976-b690-a9b4aef77b23" providerId="ADAL" clId="{EDBF2001-AB5C-41EF-8FC0-06A293506192}" dt="2025-05-06T10:17:16.279" v="2648" actId="255"/>
        <pc:sldMkLst>
          <pc:docMk/>
          <pc:sldMk cId="0" sldId="263"/>
        </pc:sldMkLst>
        <pc:spChg chg="mod">
          <ac:chgData name="Sian E Lewis" userId="3e389c4b-81fb-4976-b690-a9b4aef77b23" providerId="ADAL" clId="{EDBF2001-AB5C-41EF-8FC0-06A293506192}" dt="2025-05-06T10:08:40.016" v="2403" actId="20577"/>
          <ac:spMkLst>
            <pc:docMk/>
            <pc:sldMk cId="0" sldId="263"/>
            <ac:spMk id="202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10:17:16.279" v="2648" actId="255"/>
          <ac:spMkLst>
            <pc:docMk/>
            <pc:sldMk cId="0" sldId="263"/>
            <ac:spMk id="203" creationId="{00000000-0000-0000-0000-000000000000}"/>
          </ac:spMkLst>
        </pc:spChg>
      </pc:sldChg>
      <pc:sldChg chg="modSp mod">
        <pc:chgData name="Sian E Lewis" userId="3e389c4b-81fb-4976-b690-a9b4aef77b23" providerId="ADAL" clId="{EDBF2001-AB5C-41EF-8FC0-06A293506192}" dt="2025-05-06T10:21:26.162" v="3005" actId="20577"/>
        <pc:sldMkLst>
          <pc:docMk/>
          <pc:sldMk cId="0" sldId="264"/>
        </pc:sldMkLst>
        <pc:spChg chg="mod">
          <ac:chgData name="Sian E Lewis" userId="3e389c4b-81fb-4976-b690-a9b4aef77b23" providerId="ADAL" clId="{EDBF2001-AB5C-41EF-8FC0-06A293506192}" dt="2025-05-06T10:17:35.877" v="2665" actId="20577"/>
          <ac:spMkLst>
            <pc:docMk/>
            <pc:sldMk cId="0" sldId="264"/>
            <ac:spMk id="220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10:21:26.162" v="3005" actId="20577"/>
          <ac:spMkLst>
            <pc:docMk/>
            <pc:sldMk cId="0" sldId="264"/>
            <ac:spMk id="221" creationId="{00000000-0000-0000-0000-000000000000}"/>
          </ac:spMkLst>
        </pc:spChg>
      </pc:sldChg>
      <pc:sldChg chg="modSp mod">
        <pc:chgData name="Sian E Lewis" userId="3e389c4b-81fb-4976-b690-a9b4aef77b23" providerId="ADAL" clId="{EDBF2001-AB5C-41EF-8FC0-06A293506192}" dt="2025-05-06T10:24:06.903" v="3214" actId="20577"/>
        <pc:sldMkLst>
          <pc:docMk/>
          <pc:sldMk cId="0" sldId="265"/>
        </pc:sldMkLst>
        <pc:spChg chg="mod">
          <ac:chgData name="Sian E Lewis" userId="3e389c4b-81fb-4976-b690-a9b4aef77b23" providerId="ADAL" clId="{EDBF2001-AB5C-41EF-8FC0-06A293506192}" dt="2025-05-06T10:22:16.219" v="3024" actId="20577"/>
          <ac:spMkLst>
            <pc:docMk/>
            <pc:sldMk cId="0" sldId="265"/>
            <ac:spMk id="238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10:24:06.903" v="3214" actId="20577"/>
          <ac:spMkLst>
            <pc:docMk/>
            <pc:sldMk cId="0" sldId="265"/>
            <ac:spMk id="239" creationId="{00000000-0000-0000-0000-000000000000}"/>
          </ac:spMkLst>
        </pc:spChg>
      </pc:sldChg>
      <pc:sldChg chg="modSp mod">
        <pc:chgData name="Sian E Lewis" userId="3e389c4b-81fb-4976-b690-a9b4aef77b23" providerId="ADAL" clId="{EDBF2001-AB5C-41EF-8FC0-06A293506192}" dt="2025-05-06T15:18:13.878" v="3592" actId="20577"/>
        <pc:sldMkLst>
          <pc:docMk/>
          <pc:sldMk cId="0" sldId="266"/>
        </pc:sldMkLst>
        <pc:spChg chg="mod">
          <ac:chgData name="Sian E Lewis" userId="3e389c4b-81fb-4976-b690-a9b4aef77b23" providerId="ADAL" clId="{EDBF2001-AB5C-41EF-8FC0-06A293506192}" dt="2025-05-06T10:24:32.683" v="3237" actId="20577"/>
          <ac:spMkLst>
            <pc:docMk/>
            <pc:sldMk cId="0" sldId="266"/>
            <ac:spMk id="244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15:18:13.878" v="3592" actId="20577"/>
          <ac:spMkLst>
            <pc:docMk/>
            <pc:sldMk cId="0" sldId="266"/>
            <ac:spMk id="245" creationId="{00000000-0000-0000-0000-000000000000}"/>
          </ac:spMkLst>
        </pc:spChg>
      </pc:sldChg>
      <pc:sldChg chg="modSp mod">
        <pc:chgData name="Sian E Lewis" userId="3e389c4b-81fb-4976-b690-a9b4aef77b23" providerId="ADAL" clId="{EDBF2001-AB5C-41EF-8FC0-06A293506192}" dt="2025-05-06T10:57:12.858" v="3532" actId="20577"/>
        <pc:sldMkLst>
          <pc:docMk/>
          <pc:sldMk cId="0" sldId="267"/>
        </pc:sldMkLst>
        <pc:spChg chg="mod">
          <ac:chgData name="Sian E Lewis" userId="3e389c4b-81fb-4976-b690-a9b4aef77b23" providerId="ADAL" clId="{EDBF2001-AB5C-41EF-8FC0-06A293506192}" dt="2025-05-06T10:26:34.388" v="3312" actId="790"/>
          <ac:spMkLst>
            <pc:docMk/>
            <pc:sldMk cId="0" sldId="267"/>
            <ac:spMk id="251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10:57:12.858" v="3532" actId="20577"/>
          <ac:spMkLst>
            <pc:docMk/>
            <pc:sldMk cId="0" sldId="267"/>
            <ac:spMk id="252" creationId="{00000000-0000-0000-0000-000000000000}"/>
          </ac:spMkLst>
        </pc:spChg>
        <pc:spChg chg="mod">
          <ac:chgData name="Sian E Lewis" userId="3e389c4b-81fb-4976-b690-a9b4aef77b23" providerId="ADAL" clId="{EDBF2001-AB5C-41EF-8FC0-06A293506192}" dt="2025-05-06T10:26:03.589" v="3271" actId="20577"/>
          <ac:spMkLst>
            <pc:docMk/>
            <pc:sldMk cId="0" sldId="267"/>
            <ac:spMk id="25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642"/>
            <a:ext cx="2944283" cy="49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642"/>
            <a:ext cx="2944283" cy="49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b" anchorCtr="0">
            <a:noAutofit/>
          </a:bodyPr>
          <a:lstStyle/>
          <a:p>
            <a:pPr algn="r"/>
            <a:fld id="{00000000-1234-1234-1234-123412341234}" type="slidenum">
              <a:rPr lang="en-GB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r8xT2ObDd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450" y="4394228"/>
            <a:ext cx="5435600" cy="359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141413"/>
            <a:ext cx="4108450" cy="3081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679450" y="4394228"/>
            <a:ext cx="5435600" cy="359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141413"/>
            <a:ext cx="4108450" cy="3081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79450" y="4394228"/>
            <a:ext cx="5435600" cy="359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141413"/>
            <a:ext cx="4108450" cy="3081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CEOP - Exposed - YouTube</a:t>
            </a: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hildnet.com/resources/pshe-toolkit/crossing-the-line/sexting/just-send-it/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ukkafilms.com/work/ceop-exposed/" TargetMode="External"/><Relationship Id="rId5" Type="http://schemas.openxmlformats.org/officeDocument/2006/relationships/image" Target="../media/image9.png"/><Relationship Id="rId4" Type="http://schemas.openxmlformats.org/officeDocument/2006/relationships/hyperlink" Target="about:blan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 sz="4800" dirty="0">
                <a:latin typeface="Calibri"/>
                <a:ea typeface="Calibri"/>
                <a:cs typeface="Calibri"/>
                <a:sym typeface="Calibri"/>
              </a:rPr>
              <a:t>Iechyd a </a:t>
            </a:r>
            <a:r>
              <a:rPr lang="en-GB" sz="4800" dirty="0" err="1">
                <a:latin typeface="Calibri"/>
                <a:ea typeface="Calibri"/>
                <a:cs typeface="Calibri"/>
                <a:sym typeface="Calibri"/>
              </a:rPr>
              <a:t>llesiant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71600" y="339219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 b="1" i="1" dirty="0" err="1"/>
              <a:t>Secstio</a:t>
            </a:r>
            <a:endParaRPr dirty="0"/>
          </a:p>
        </p:txBody>
      </p:sp>
      <p:pic>
        <p:nvPicPr>
          <p:cNvPr id="90" name="Google Shape;90;p1" descr="Image result for happy pupils clip art"/>
          <p:cNvPicPr preferRelativeResize="0"/>
          <p:nvPr/>
        </p:nvPicPr>
        <p:blipFill rotWithShape="1">
          <a:blip r:embed="rId3">
            <a:alphaModFix/>
          </a:blip>
          <a:srcRect t="7688" b="40172"/>
          <a:stretch/>
        </p:blipFill>
        <p:spPr>
          <a:xfrm>
            <a:off x="0" y="4655127"/>
            <a:ext cx="9144000" cy="220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/>
          <p:nvPr/>
        </p:nvSpPr>
        <p:spPr>
          <a:xfrm>
            <a:off x="-25523" y="5959586"/>
            <a:ext cx="9169523" cy="8984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0"/>
          <p:cNvGrpSpPr/>
          <p:nvPr/>
        </p:nvGrpSpPr>
        <p:grpSpPr>
          <a:xfrm>
            <a:off x="0" y="187102"/>
            <a:ext cx="9144000" cy="6917634"/>
            <a:chOff x="1919162" y="662019"/>
            <a:chExt cx="8577330" cy="5849914"/>
          </a:xfrm>
        </p:grpSpPr>
        <p:sp>
          <p:nvSpPr>
            <p:cNvPr id="228" name="Google Shape;228;p10"/>
            <p:cNvSpPr/>
            <p:nvPr/>
          </p:nvSpPr>
          <p:spPr>
            <a:xfrm>
              <a:off x="1919162" y="5777088"/>
              <a:ext cx="8577330" cy="734845"/>
            </a:xfrm>
            <a:prstGeom prst="ellipse">
              <a:avLst/>
            </a:prstGeom>
            <a:solidFill>
              <a:srgbClr val="3F3F3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" name="Google Shape;229;p10"/>
            <p:cNvGrpSpPr/>
            <p:nvPr/>
          </p:nvGrpSpPr>
          <p:grpSpPr>
            <a:xfrm>
              <a:off x="2180823" y="662019"/>
              <a:ext cx="8057881" cy="5695888"/>
              <a:chOff x="1759" y="689"/>
              <a:chExt cx="4162" cy="2942"/>
            </a:xfrm>
          </p:grpSpPr>
          <p:sp>
            <p:nvSpPr>
              <p:cNvPr id="230" name="Google Shape;230;p10"/>
              <p:cNvSpPr/>
              <p:nvPr/>
            </p:nvSpPr>
            <p:spPr>
              <a:xfrm>
                <a:off x="1759" y="689"/>
                <a:ext cx="4162" cy="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0"/>
              <p:cNvSpPr/>
              <p:nvPr/>
            </p:nvSpPr>
            <p:spPr>
              <a:xfrm>
                <a:off x="2697" y="3321"/>
                <a:ext cx="2284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10" extrusionOk="0">
                    <a:moveTo>
                      <a:pt x="70" y="58"/>
                    </a:moveTo>
                    <a:lnTo>
                      <a:pt x="70" y="58"/>
                    </a:lnTo>
                    <a:lnTo>
                      <a:pt x="56" y="60"/>
                    </a:lnTo>
                    <a:lnTo>
                      <a:pt x="42" y="64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52"/>
                    </a:lnTo>
                    <a:lnTo>
                      <a:pt x="6" y="266"/>
                    </a:lnTo>
                    <a:lnTo>
                      <a:pt x="12" y="278"/>
                    </a:lnTo>
                    <a:lnTo>
                      <a:pt x="20" y="288"/>
                    </a:lnTo>
                    <a:lnTo>
                      <a:pt x="30" y="298"/>
                    </a:lnTo>
                    <a:lnTo>
                      <a:pt x="42" y="304"/>
                    </a:lnTo>
                    <a:lnTo>
                      <a:pt x="56" y="308"/>
                    </a:lnTo>
                    <a:lnTo>
                      <a:pt x="70" y="310"/>
                    </a:lnTo>
                    <a:lnTo>
                      <a:pt x="2214" y="310"/>
                    </a:lnTo>
                    <a:lnTo>
                      <a:pt x="2214" y="310"/>
                    </a:lnTo>
                    <a:lnTo>
                      <a:pt x="2228" y="308"/>
                    </a:lnTo>
                    <a:lnTo>
                      <a:pt x="2242" y="304"/>
                    </a:lnTo>
                    <a:lnTo>
                      <a:pt x="2254" y="298"/>
                    </a:lnTo>
                    <a:lnTo>
                      <a:pt x="2264" y="288"/>
                    </a:lnTo>
                    <a:lnTo>
                      <a:pt x="2272" y="278"/>
                    </a:lnTo>
                    <a:lnTo>
                      <a:pt x="2280" y="266"/>
                    </a:lnTo>
                    <a:lnTo>
                      <a:pt x="2284" y="252"/>
                    </a:lnTo>
                    <a:lnTo>
                      <a:pt x="2284" y="238"/>
                    </a:lnTo>
                    <a:lnTo>
                      <a:pt x="2284" y="130"/>
                    </a:lnTo>
                    <a:lnTo>
                      <a:pt x="2284" y="130"/>
                    </a:lnTo>
                    <a:lnTo>
                      <a:pt x="2284" y="114"/>
                    </a:lnTo>
                    <a:lnTo>
                      <a:pt x="2280" y="102"/>
                    </a:lnTo>
                    <a:lnTo>
                      <a:pt x="2272" y="90"/>
                    </a:lnTo>
                    <a:lnTo>
                      <a:pt x="2264" y="80"/>
                    </a:lnTo>
                    <a:lnTo>
                      <a:pt x="2254" y="70"/>
                    </a:lnTo>
                    <a:lnTo>
                      <a:pt x="2242" y="64"/>
                    </a:lnTo>
                    <a:lnTo>
                      <a:pt x="2228" y="60"/>
                    </a:lnTo>
                    <a:lnTo>
                      <a:pt x="2214" y="58"/>
                    </a:lnTo>
                    <a:lnTo>
                      <a:pt x="1936" y="0"/>
                    </a:lnTo>
                    <a:lnTo>
                      <a:pt x="350" y="0"/>
                    </a:lnTo>
                    <a:lnTo>
                      <a:pt x="7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25000">
                    <a:srgbClr val="595959"/>
                  </a:gs>
                  <a:gs pos="31000">
                    <a:srgbClr val="7F7F7F"/>
                  </a:gs>
                  <a:gs pos="100000">
                    <a:srgbClr val="26262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0"/>
              <p:cNvSpPr/>
              <p:nvPr/>
            </p:nvSpPr>
            <p:spPr>
              <a:xfrm>
                <a:off x="3047" y="3247"/>
                <a:ext cx="158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" extrusionOk="0">
                    <a:moveTo>
                      <a:pt x="1496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0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0" y="56"/>
                    </a:lnTo>
                    <a:lnTo>
                      <a:pt x="18" y="70"/>
                    </a:lnTo>
                    <a:lnTo>
                      <a:pt x="0" y="74"/>
                    </a:lnTo>
                    <a:lnTo>
                      <a:pt x="1586" y="74"/>
                    </a:lnTo>
                    <a:lnTo>
                      <a:pt x="1566" y="70"/>
                    </a:lnTo>
                    <a:lnTo>
                      <a:pt x="1566" y="70"/>
                    </a:lnTo>
                    <a:lnTo>
                      <a:pt x="1566" y="56"/>
                    </a:lnTo>
                    <a:lnTo>
                      <a:pt x="1562" y="42"/>
                    </a:lnTo>
                    <a:lnTo>
                      <a:pt x="1554" y="30"/>
                    </a:lnTo>
                    <a:lnTo>
                      <a:pt x="1546" y="20"/>
                    </a:lnTo>
                    <a:lnTo>
                      <a:pt x="1536" y="12"/>
                    </a:lnTo>
                    <a:lnTo>
                      <a:pt x="1524" y="6"/>
                    </a:lnTo>
                    <a:lnTo>
                      <a:pt x="1510" y="2"/>
                    </a:lnTo>
                    <a:lnTo>
                      <a:pt x="1496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0"/>
              <p:cNvSpPr/>
              <p:nvPr/>
            </p:nvSpPr>
            <p:spPr>
              <a:xfrm>
                <a:off x="1759" y="689"/>
                <a:ext cx="4162" cy="259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96" extrusionOk="0">
                    <a:moveTo>
                      <a:pt x="4162" y="70"/>
                    </a:moveTo>
                    <a:lnTo>
                      <a:pt x="4162" y="70"/>
                    </a:lnTo>
                    <a:lnTo>
                      <a:pt x="4160" y="56"/>
                    </a:lnTo>
                    <a:lnTo>
                      <a:pt x="4156" y="42"/>
                    </a:lnTo>
                    <a:lnTo>
                      <a:pt x="4150" y="30"/>
                    </a:lnTo>
                    <a:lnTo>
                      <a:pt x="4140" y="20"/>
                    </a:lnTo>
                    <a:lnTo>
                      <a:pt x="4130" y="12"/>
                    </a:lnTo>
                    <a:lnTo>
                      <a:pt x="4118" y="4"/>
                    </a:lnTo>
                    <a:lnTo>
                      <a:pt x="4106" y="0"/>
                    </a:lnTo>
                    <a:lnTo>
                      <a:pt x="409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2526"/>
                    </a:lnTo>
                    <a:lnTo>
                      <a:pt x="0" y="2526"/>
                    </a:lnTo>
                    <a:lnTo>
                      <a:pt x="0" y="2540"/>
                    </a:lnTo>
                    <a:lnTo>
                      <a:pt x="4" y="2554"/>
                    </a:lnTo>
                    <a:lnTo>
                      <a:pt x="12" y="2566"/>
                    </a:lnTo>
                    <a:lnTo>
                      <a:pt x="20" y="2576"/>
                    </a:lnTo>
                    <a:lnTo>
                      <a:pt x="30" y="2584"/>
                    </a:lnTo>
                    <a:lnTo>
                      <a:pt x="42" y="2592"/>
                    </a:lnTo>
                    <a:lnTo>
                      <a:pt x="56" y="2596"/>
                    </a:lnTo>
                    <a:lnTo>
                      <a:pt x="70" y="2596"/>
                    </a:lnTo>
                    <a:lnTo>
                      <a:pt x="4092" y="2596"/>
                    </a:lnTo>
                    <a:lnTo>
                      <a:pt x="4092" y="2596"/>
                    </a:lnTo>
                    <a:lnTo>
                      <a:pt x="4106" y="2596"/>
                    </a:lnTo>
                    <a:lnTo>
                      <a:pt x="4118" y="2592"/>
                    </a:lnTo>
                    <a:lnTo>
                      <a:pt x="4130" y="2584"/>
                    </a:lnTo>
                    <a:lnTo>
                      <a:pt x="4140" y="2576"/>
                    </a:lnTo>
                    <a:lnTo>
                      <a:pt x="4150" y="2566"/>
                    </a:lnTo>
                    <a:lnTo>
                      <a:pt x="4156" y="2554"/>
                    </a:lnTo>
                    <a:lnTo>
                      <a:pt x="4160" y="2540"/>
                    </a:lnTo>
                    <a:lnTo>
                      <a:pt x="4162" y="2526"/>
                    </a:lnTo>
                    <a:lnTo>
                      <a:pt x="4162" y="7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0"/>
              <p:cNvSpPr/>
              <p:nvPr/>
            </p:nvSpPr>
            <p:spPr>
              <a:xfrm>
                <a:off x="1937" y="861"/>
                <a:ext cx="3804" cy="225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2" extrusionOk="0">
                    <a:moveTo>
                      <a:pt x="3804" y="70"/>
                    </a:moveTo>
                    <a:lnTo>
                      <a:pt x="3804" y="70"/>
                    </a:lnTo>
                    <a:lnTo>
                      <a:pt x="3802" y="56"/>
                    </a:lnTo>
                    <a:lnTo>
                      <a:pt x="3798" y="42"/>
                    </a:lnTo>
                    <a:lnTo>
                      <a:pt x="3792" y="30"/>
                    </a:lnTo>
                    <a:lnTo>
                      <a:pt x="3782" y="20"/>
                    </a:lnTo>
                    <a:lnTo>
                      <a:pt x="3772" y="12"/>
                    </a:lnTo>
                    <a:lnTo>
                      <a:pt x="3760" y="4"/>
                    </a:lnTo>
                    <a:lnTo>
                      <a:pt x="3748" y="0"/>
                    </a:lnTo>
                    <a:lnTo>
                      <a:pt x="373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2" y="20"/>
                    </a:lnTo>
                    <a:lnTo>
                      <a:pt x="14" y="30"/>
                    </a:lnTo>
                    <a:lnTo>
                      <a:pt x="6" y="42"/>
                    </a:lnTo>
                    <a:lnTo>
                      <a:pt x="2" y="56"/>
                    </a:lnTo>
                    <a:lnTo>
                      <a:pt x="0" y="70"/>
                    </a:lnTo>
                    <a:lnTo>
                      <a:pt x="0" y="2182"/>
                    </a:lnTo>
                    <a:lnTo>
                      <a:pt x="0" y="2182"/>
                    </a:lnTo>
                    <a:lnTo>
                      <a:pt x="2" y="2196"/>
                    </a:lnTo>
                    <a:lnTo>
                      <a:pt x="6" y="2210"/>
                    </a:lnTo>
                    <a:lnTo>
                      <a:pt x="14" y="2222"/>
                    </a:lnTo>
                    <a:lnTo>
                      <a:pt x="22" y="2232"/>
                    </a:lnTo>
                    <a:lnTo>
                      <a:pt x="32" y="2240"/>
                    </a:lnTo>
                    <a:lnTo>
                      <a:pt x="44" y="2248"/>
                    </a:lnTo>
                    <a:lnTo>
                      <a:pt x="58" y="2252"/>
                    </a:lnTo>
                    <a:lnTo>
                      <a:pt x="72" y="2252"/>
                    </a:lnTo>
                    <a:lnTo>
                      <a:pt x="3734" y="2252"/>
                    </a:lnTo>
                    <a:lnTo>
                      <a:pt x="3734" y="2252"/>
                    </a:lnTo>
                    <a:lnTo>
                      <a:pt x="3748" y="2252"/>
                    </a:lnTo>
                    <a:lnTo>
                      <a:pt x="3760" y="2248"/>
                    </a:lnTo>
                    <a:lnTo>
                      <a:pt x="3772" y="2240"/>
                    </a:lnTo>
                    <a:lnTo>
                      <a:pt x="3782" y="2232"/>
                    </a:lnTo>
                    <a:lnTo>
                      <a:pt x="3792" y="2222"/>
                    </a:lnTo>
                    <a:lnTo>
                      <a:pt x="3798" y="2210"/>
                    </a:lnTo>
                    <a:lnTo>
                      <a:pt x="3802" y="2196"/>
                    </a:lnTo>
                    <a:lnTo>
                      <a:pt x="3804" y="2182"/>
                    </a:lnTo>
                    <a:lnTo>
                      <a:pt x="3804" y="7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0"/>
              <p:cNvSpPr/>
              <p:nvPr/>
            </p:nvSpPr>
            <p:spPr>
              <a:xfrm>
                <a:off x="1985" y="2035"/>
                <a:ext cx="3708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032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0" y="1008"/>
                    </a:lnTo>
                    <a:lnTo>
                      <a:pt x="2" y="1018"/>
                    </a:lnTo>
                    <a:lnTo>
                      <a:pt x="6" y="1024"/>
                    </a:lnTo>
                    <a:lnTo>
                      <a:pt x="14" y="1030"/>
                    </a:lnTo>
                    <a:lnTo>
                      <a:pt x="24" y="1032"/>
                    </a:lnTo>
                    <a:lnTo>
                      <a:pt x="3686" y="1032"/>
                    </a:lnTo>
                    <a:lnTo>
                      <a:pt x="3686" y="1032"/>
                    </a:lnTo>
                    <a:lnTo>
                      <a:pt x="3694" y="1030"/>
                    </a:lnTo>
                    <a:lnTo>
                      <a:pt x="3702" y="1024"/>
                    </a:lnTo>
                    <a:lnTo>
                      <a:pt x="3706" y="1018"/>
                    </a:lnTo>
                    <a:lnTo>
                      <a:pt x="3708" y="1008"/>
                    </a:lnTo>
                    <a:lnTo>
                      <a:pt x="3708" y="2"/>
                    </a:lnTo>
                    <a:lnTo>
                      <a:pt x="3708" y="2"/>
                    </a:lnTo>
                    <a:lnTo>
                      <a:pt x="3668" y="36"/>
                    </a:lnTo>
                    <a:lnTo>
                      <a:pt x="3624" y="70"/>
                    </a:lnTo>
                    <a:lnTo>
                      <a:pt x="3580" y="102"/>
                    </a:lnTo>
                    <a:lnTo>
                      <a:pt x="3534" y="132"/>
                    </a:lnTo>
                    <a:lnTo>
                      <a:pt x="3488" y="162"/>
                    </a:lnTo>
                    <a:lnTo>
                      <a:pt x="3440" y="192"/>
                    </a:lnTo>
                    <a:lnTo>
                      <a:pt x="3392" y="222"/>
                    </a:lnTo>
                    <a:lnTo>
                      <a:pt x="3340" y="250"/>
                    </a:lnTo>
                    <a:lnTo>
                      <a:pt x="3290" y="276"/>
                    </a:lnTo>
                    <a:lnTo>
                      <a:pt x="3236" y="302"/>
                    </a:lnTo>
                    <a:lnTo>
                      <a:pt x="3184" y="326"/>
                    </a:lnTo>
                    <a:lnTo>
                      <a:pt x="3128" y="350"/>
                    </a:lnTo>
                    <a:lnTo>
                      <a:pt x="3072" y="374"/>
                    </a:lnTo>
                    <a:lnTo>
                      <a:pt x="3016" y="396"/>
                    </a:lnTo>
                    <a:lnTo>
                      <a:pt x="2958" y="418"/>
                    </a:lnTo>
                    <a:lnTo>
                      <a:pt x="2900" y="438"/>
                    </a:lnTo>
                    <a:lnTo>
                      <a:pt x="2840" y="456"/>
                    </a:lnTo>
                    <a:lnTo>
                      <a:pt x="2780" y="474"/>
                    </a:lnTo>
                    <a:lnTo>
                      <a:pt x="2718" y="490"/>
                    </a:lnTo>
                    <a:lnTo>
                      <a:pt x="2656" y="506"/>
                    </a:lnTo>
                    <a:lnTo>
                      <a:pt x="2594" y="520"/>
                    </a:lnTo>
                    <a:lnTo>
                      <a:pt x="2530" y="534"/>
                    </a:lnTo>
                    <a:lnTo>
                      <a:pt x="2466" y="546"/>
                    </a:lnTo>
                    <a:lnTo>
                      <a:pt x="2400" y="556"/>
                    </a:lnTo>
                    <a:lnTo>
                      <a:pt x="2334" y="566"/>
                    </a:lnTo>
                    <a:lnTo>
                      <a:pt x="2268" y="576"/>
                    </a:lnTo>
                    <a:lnTo>
                      <a:pt x="2200" y="582"/>
                    </a:lnTo>
                    <a:lnTo>
                      <a:pt x="2132" y="588"/>
                    </a:lnTo>
                    <a:lnTo>
                      <a:pt x="2064" y="592"/>
                    </a:lnTo>
                    <a:lnTo>
                      <a:pt x="1994" y="596"/>
                    </a:lnTo>
                    <a:lnTo>
                      <a:pt x="1926" y="598"/>
                    </a:lnTo>
                    <a:lnTo>
                      <a:pt x="1856" y="598"/>
                    </a:lnTo>
                    <a:lnTo>
                      <a:pt x="1856" y="598"/>
                    </a:lnTo>
                    <a:lnTo>
                      <a:pt x="1786" y="598"/>
                    </a:lnTo>
                    <a:lnTo>
                      <a:pt x="1716" y="596"/>
                    </a:lnTo>
                    <a:lnTo>
                      <a:pt x="1646" y="592"/>
                    </a:lnTo>
                    <a:lnTo>
                      <a:pt x="1578" y="588"/>
                    </a:lnTo>
                    <a:lnTo>
                      <a:pt x="1510" y="582"/>
                    </a:lnTo>
                    <a:lnTo>
                      <a:pt x="1442" y="574"/>
                    </a:lnTo>
                    <a:lnTo>
                      <a:pt x="1376" y="566"/>
                    </a:lnTo>
                    <a:lnTo>
                      <a:pt x="1310" y="556"/>
                    </a:lnTo>
                    <a:lnTo>
                      <a:pt x="1244" y="546"/>
                    </a:lnTo>
                    <a:lnTo>
                      <a:pt x="1180" y="534"/>
                    </a:lnTo>
                    <a:lnTo>
                      <a:pt x="1116" y="520"/>
                    </a:lnTo>
                    <a:lnTo>
                      <a:pt x="1054" y="506"/>
                    </a:lnTo>
                    <a:lnTo>
                      <a:pt x="990" y="490"/>
                    </a:lnTo>
                    <a:lnTo>
                      <a:pt x="930" y="474"/>
                    </a:lnTo>
                    <a:lnTo>
                      <a:pt x="868" y="456"/>
                    </a:lnTo>
                    <a:lnTo>
                      <a:pt x="810" y="436"/>
                    </a:lnTo>
                    <a:lnTo>
                      <a:pt x="750" y="416"/>
                    </a:lnTo>
                    <a:lnTo>
                      <a:pt x="692" y="396"/>
                    </a:lnTo>
                    <a:lnTo>
                      <a:pt x="636" y="374"/>
                    </a:lnTo>
                    <a:lnTo>
                      <a:pt x="580" y="350"/>
                    </a:lnTo>
                    <a:lnTo>
                      <a:pt x="526" y="326"/>
                    </a:lnTo>
                    <a:lnTo>
                      <a:pt x="472" y="302"/>
                    </a:lnTo>
                    <a:lnTo>
                      <a:pt x="420" y="276"/>
                    </a:lnTo>
                    <a:lnTo>
                      <a:pt x="368" y="248"/>
                    </a:lnTo>
                    <a:lnTo>
                      <a:pt x="318" y="220"/>
                    </a:lnTo>
                    <a:lnTo>
                      <a:pt x="268" y="192"/>
                    </a:lnTo>
                    <a:lnTo>
                      <a:pt x="220" y="162"/>
                    </a:lnTo>
                    <a:lnTo>
                      <a:pt x="174" y="132"/>
                    </a:lnTo>
                    <a:lnTo>
                      <a:pt x="128" y="100"/>
                    </a:lnTo>
                    <a:lnTo>
                      <a:pt x="84" y="68"/>
                    </a:lnTo>
                    <a:lnTo>
                      <a:pt x="4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0"/>
              <p:cNvSpPr/>
              <p:nvPr/>
            </p:nvSpPr>
            <p:spPr>
              <a:xfrm>
                <a:off x="1985" y="907"/>
                <a:ext cx="3708" cy="1726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726" extrusionOk="0">
                    <a:moveTo>
                      <a:pt x="368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42" y="1162"/>
                    </a:lnTo>
                    <a:lnTo>
                      <a:pt x="84" y="1196"/>
                    </a:lnTo>
                    <a:lnTo>
                      <a:pt x="128" y="1228"/>
                    </a:lnTo>
                    <a:lnTo>
                      <a:pt x="174" y="1260"/>
                    </a:lnTo>
                    <a:lnTo>
                      <a:pt x="220" y="1290"/>
                    </a:lnTo>
                    <a:lnTo>
                      <a:pt x="268" y="1320"/>
                    </a:lnTo>
                    <a:lnTo>
                      <a:pt x="318" y="1348"/>
                    </a:lnTo>
                    <a:lnTo>
                      <a:pt x="368" y="1376"/>
                    </a:lnTo>
                    <a:lnTo>
                      <a:pt x="420" y="1404"/>
                    </a:lnTo>
                    <a:lnTo>
                      <a:pt x="472" y="1430"/>
                    </a:lnTo>
                    <a:lnTo>
                      <a:pt x="526" y="1454"/>
                    </a:lnTo>
                    <a:lnTo>
                      <a:pt x="580" y="1478"/>
                    </a:lnTo>
                    <a:lnTo>
                      <a:pt x="636" y="1502"/>
                    </a:lnTo>
                    <a:lnTo>
                      <a:pt x="692" y="1524"/>
                    </a:lnTo>
                    <a:lnTo>
                      <a:pt x="750" y="1544"/>
                    </a:lnTo>
                    <a:lnTo>
                      <a:pt x="810" y="1564"/>
                    </a:lnTo>
                    <a:lnTo>
                      <a:pt x="868" y="1584"/>
                    </a:lnTo>
                    <a:lnTo>
                      <a:pt x="930" y="1602"/>
                    </a:lnTo>
                    <a:lnTo>
                      <a:pt x="990" y="1618"/>
                    </a:lnTo>
                    <a:lnTo>
                      <a:pt x="1054" y="1634"/>
                    </a:lnTo>
                    <a:lnTo>
                      <a:pt x="1116" y="1648"/>
                    </a:lnTo>
                    <a:lnTo>
                      <a:pt x="1180" y="1662"/>
                    </a:lnTo>
                    <a:lnTo>
                      <a:pt x="1244" y="1674"/>
                    </a:lnTo>
                    <a:lnTo>
                      <a:pt x="1310" y="1684"/>
                    </a:lnTo>
                    <a:lnTo>
                      <a:pt x="1376" y="1694"/>
                    </a:lnTo>
                    <a:lnTo>
                      <a:pt x="1442" y="1702"/>
                    </a:lnTo>
                    <a:lnTo>
                      <a:pt x="1510" y="1710"/>
                    </a:lnTo>
                    <a:lnTo>
                      <a:pt x="1578" y="1716"/>
                    </a:lnTo>
                    <a:lnTo>
                      <a:pt x="1646" y="1720"/>
                    </a:lnTo>
                    <a:lnTo>
                      <a:pt x="1716" y="1724"/>
                    </a:lnTo>
                    <a:lnTo>
                      <a:pt x="1786" y="1726"/>
                    </a:lnTo>
                    <a:lnTo>
                      <a:pt x="1856" y="1726"/>
                    </a:lnTo>
                    <a:lnTo>
                      <a:pt x="1856" y="1726"/>
                    </a:lnTo>
                    <a:lnTo>
                      <a:pt x="1926" y="1726"/>
                    </a:lnTo>
                    <a:lnTo>
                      <a:pt x="1994" y="1724"/>
                    </a:lnTo>
                    <a:lnTo>
                      <a:pt x="2064" y="1720"/>
                    </a:lnTo>
                    <a:lnTo>
                      <a:pt x="2132" y="1716"/>
                    </a:lnTo>
                    <a:lnTo>
                      <a:pt x="2200" y="1710"/>
                    </a:lnTo>
                    <a:lnTo>
                      <a:pt x="2268" y="1704"/>
                    </a:lnTo>
                    <a:lnTo>
                      <a:pt x="2334" y="1694"/>
                    </a:lnTo>
                    <a:lnTo>
                      <a:pt x="2400" y="1684"/>
                    </a:lnTo>
                    <a:lnTo>
                      <a:pt x="2466" y="1674"/>
                    </a:lnTo>
                    <a:lnTo>
                      <a:pt x="2530" y="1662"/>
                    </a:lnTo>
                    <a:lnTo>
                      <a:pt x="2594" y="1648"/>
                    </a:lnTo>
                    <a:lnTo>
                      <a:pt x="2656" y="1634"/>
                    </a:lnTo>
                    <a:lnTo>
                      <a:pt x="2718" y="1618"/>
                    </a:lnTo>
                    <a:lnTo>
                      <a:pt x="2780" y="1602"/>
                    </a:lnTo>
                    <a:lnTo>
                      <a:pt x="2840" y="1584"/>
                    </a:lnTo>
                    <a:lnTo>
                      <a:pt x="2900" y="1566"/>
                    </a:lnTo>
                    <a:lnTo>
                      <a:pt x="2958" y="1546"/>
                    </a:lnTo>
                    <a:lnTo>
                      <a:pt x="3016" y="1524"/>
                    </a:lnTo>
                    <a:lnTo>
                      <a:pt x="3072" y="1502"/>
                    </a:lnTo>
                    <a:lnTo>
                      <a:pt x="3128" y="1478"/>
                    </a:lnTo>
                    <a:lnTo>
                      <a:pt x="3184" y="1454"/>
                    </a:lnTo>
                    <a:lnTo>
                      <a:pt x="3236" y="1430"/>
                    </a:lnTo>
                    <a:lnTo>
                      <a:pt x="3290" y="1404"/>
                    </a:lnTo>
                    <a:lnTo>
                      <a:pt x="3340" y="1378"/>
                    </a:lnTo>
                    <a:lnTo>
                      <a:pt x="3392" y="1350"/>
                    </a:lnTo>
                    <a:lnTo>
                      <a:pt x="3440" y="1320"/>
                    </a:lnTo>
                    <a:lnTo>
                      <a:pt x="3488" y="1290"/>
                    </a:lnTo>
                    <a:lnTo>
                      <a:pt x="3534" y="1260"/>
                    </a:lnTo>
                    <a:lnTo>
                      <a:pt x="3580" y="1230"/>
                    </a:lnTo>
                    <a:lnTo>
                      <a:pt x="3624" y="1198"/>
                    </a:lnTo>
                    <a:lnTo>
                      <a:pt x="3668" y="1164"/>
                    </a:lnTo>
                    <a:lnTo>
                      <a:pt x="3708" y="1130"/>
                    </a:lnTo>
                    <a:lnTo>
                      <a:pt x="3708" y="24"/>
                    </a:lnTo>
                    <a:lnTo>
                      <a:pt x="3708" y="24"/>
                    </a:lnTo>
                    <a:lnTo>
                      <a:pt x="3706" y="14"/>
                    </a:lnTo>
                    <a:lnTo>
                      <a:pt x="3702" y="8"/>
                    </a:lnTo>
                    <a:lnTo>
                      <a:pt x="3694" y="2"/>
                    </a:lnTo>
                    <a:lnTo>
                      <a:pt x="3686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0"/>
              <p:cNvSpPr/>
              <p:nvPr/>
            </p:nvSpPr>
            <p:spPr>
              <a:xfrm>
                <a:off x="5471" y="3151"/>
                <a:ext cx="94" cy="94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94" y="46"/>
                    </a:moveTo>
                    <a:lnTo>
                      <a:pt x="94" y="46"/>
                    </a:lnTo>
                    <a:lnTo>
                      <a:pt x="92" y="38"/>
                    </a:lnTo>
                    <a:lnTo>
                      <a:pt x="90" y="28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6" y="92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80" y="80"/>
                    </a:lnTo>
                    <a:lnTo>
                      <a:pt x="86" y="72"/>
                    </a:lnTo>
                    <a:lnTo>
                      <a:pt x="90" y="66"/>
                    </a:lnTo>
                    <a:lnTo>
                      <a:pt x="92" y="56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adFill>
                <a:gsLst>
                  <a:gs pos="0">
                    <a:srgbClr val="1E4E79"/>
                  </a:gs>
                  <a:gs pos="1000">
                    <a:srgbClr val="1E4E79"/>
                  </a:gs>
                  <a:gs pos="26000">
                    <a:srgbClr val="BBD6EE"/>
                  </a:gs>
                  <a:gs pos="100000">
                    <a:srgbClr val="1E4E7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8" name="Google Shape;238;p10"/>
          <p:cNvSpPr txBox="1"/>
          <p:nvPr/>
        </p:nvSpPr>
        <p:spPr>
          <a:xfrm>
            <a:off x="1727056" y="591861"/>
            <a:ext cx="5689888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Dechrau</a:t>
            </a:r>
            <a:r>
              <a:rPr lang="en-GB" sz="4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4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brawddegau</a:t>
            </a:r>
            <a:endParaRPr dirty="0"/>
          </a:p>
        </p:txBody>
      </p:sp>
      <p:sp>
        <p:nvSpPr>
          <p:cNvPr id="239" name="Google Shape;239;p10"/>
          <p:cNvSpPr txBox="1"/>
          <p:nvPr/>
        </p:nvSpPr>
        <p:spPr>
          <a:xfrm>
            <a:off x="732642" y="1753093"/>
            <a:ext cx="765319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Helo Dee,</a:t>
            </a:r>
            <a:endParaRPr lang="cy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000" dirty="0">
                <a:solidFill>
                  <a:schemeClr val="dk1"/>
                </a:solidFill>
              </a:rPr>
              <a:t>Rydw i wedi clywed am beth sydd wedi digwydd a</a:t>
            </a:r>
            <a:r>
              <a:rPr lang="cy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lang="cy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Rwy’n ysgrifennu i ddweud…</a:t>
            </a:r>
            <a:endParaRPr lang="cy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000" dirty="0">
                <a:solidFill>
                  <a:schemeClr val="dk1"/>
                </a:solidFill>
              </a:rPr>
              <a:t>Rwy’n deall</a:t>
            </a:r>
            <a:r>
              <a:rPr lang="cy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lang="cy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000" dirty="0">
                <a:solidFill>
                  <a:schemeClr val="dk1"/>
                </a:solidFill>
              </a:rPr>
              <a:t>Rwy’n credu</a:t>
            </a:r>
            <a:r>
              <a:rPr lang="cy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lang="cy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Dylet ti…</a:t>
            </a:r>
            <a:endParaRPr lang="cy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000" dirty="0">
                <a:solidFill>
                  <a:schemeClr val="dk1"/>
                </a:solidFill>
              </a:rPr>
              <a:t>U</a:t>
            </a:r>
            <a:r>
              <a:rPr lang="cy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syniad fyddai…</a:t>
            </a:r>
            <a:endParaRPr lang="cy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Yn fy marn i, dylet ti… </a:t>
            </a:r>
            <a:endParaRPr lang="cy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000" dirty="0">
                <a:solidFill>
                  <a:schemeClr val="dk1"/>
                </a:solidFill>
              </a:rPr>
              <a:t>Fy</a:t>
            </a:r>
            <a:r>
              <a:rPr lang="cy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nghyngor i yw…</a:t>
            </a:r>
            <a:endParaRPr lang="cy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Oddi wrth …</a:t>
            </a:r>
            <a:endParaRPr lang="cy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Ble </a:t>
            </a:r>
            <a:r>
              <a:rPr lang="en-GB" dirty="0" err="1"/>
              <a:t>alla</a:t>
            </a:r>
            <a:r>
              <a:rPr lang="en-GB" dirty="0"/>
              <a:t> i </a:t>
            </a:r>
            <a:r>
              <a:rPr lang="en-GB" dirty="0" err="1"/>
              <a:t>gael</a:t>
            </a:r>
            <a:r>
              <a:rPr lang="en-GB" dirty="0"/>
              <a:t> help?</a:t>
            </a:r>
            <a:endParaRPr dirty="0"/>
          </a:p>
        </p:txBody>
      </p:sp>
      <p:sp>
        <p:nvSpPr>
          <p:cNvPr id="245" name="Google Shape;245;p11"/>
          <p:cNvSpPr txBox="1">
            <a:spLocks noGrp="1"/>
          </p:cNvSpPr>
          <p:nvPr>
            <p:ph type="body" idx="1"/>
          </p:nvPr>
        </p:nvSpPr>
        <p:spPr>
          <a:xfrm>
            <a:off x="628650" y="169068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cy-GB" sz="2400" dirty="0">
                <a:solidFill>
                  <a:srgbClr val="7030A0"/>
                </a:solidFill>
                <a:uFillTx/>
              </a:rPr>
              <a:t>Siarad gydag athro</a:t>
            </a:r>
            <a:endParaRPr dirty="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cy-GB" sz="2400" dirty="0">
                <a:solidFill>
                  <a:srgbClr val="7030A0"/>
                </a:solidFill>
                <a:uFillTx/>
              </a:rPr>
              <a:t>Siarad gyda rhywun gartref neu ffrind</a:t>
            </a:r>
            <a:br>
              <a:rPr lang="en-GB" sz="2400" dirty="0">
                <a:solidFill>
                  <a:srgbClr val="7030A0"/>
                </a:solidFill>
              </a:rPr>
            </a:br>
            <a:endParaRPr sz="2400" dirty="0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400"/>
              <a:buChar char="•"/>
            </a:pPr>
            <a:r>
              <a:rPr lang="cy-GB" sz="2400" dirty="0">
                <a:solidFill>
                  <a:schemeClr val="accent6">
                    <a:lumMod val="75000"/>
                  </a:schemeClr>
                </a:solidFill>
                <a:uFillTx/>
              </a:rPr>
              <a:t>Dweud wrth y Pennaeth Dysgu</a:t>
            </a:r>
            <a:br>
              <a:rPr lang="en-GB" sz="2400" dirty="0">
                <a:solidFill>
                  <a:srgbClr val="7030A0"/>
                </a:solidFill>
              </a:rPr>
            </a:br>
            <a:endParaRPr sz="2400" dirty="0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cy-GB" sz="2400" dirty="0">
                <a:solidFill>
                  <a:srgbClr val="7030A0"/>
                </a:solidFill>
                <a:uFillTx/>
              </a:rPr>
              <a:t>Siarad gyda</a:t>
            </a:r>
            <a:r>
              <a:rPr lang="en-GB" sz="2400" dirty="0">
                <a:solidFill>
                  <a:srgbClr val="7030A0"/>
                </a:solidFill>
              </a:rPr>
              <a:t> Mrs Lisa Jones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pic>
        <p:nvPicPr>
          <p:cNvPr id="246" name="Google Shape;246;p11" descr="Image result for happy pupils clip art"/>
          <p:cNvPicPr preferRelativeResize="0"/>
          <p:nvPr/>
        </p:nvPicPr>
        <p:blipFill rotWithShape="1">
          <a:blip r:embed="rId3">
            <a:alphaModFix/>
          </a:blip>
          <a:srcRect b="12260"/>
          <a:stretch/>
        </p:blipFill>
        <p:spPr>
          <a:xfrm>
            <a:off x="0" y="4637572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y-GB" b="1" dirty="0"/>
              <a:t>Sesiwn Lawn</a:t>
            </a:r>
            <a:endParaRPr lang="cy-GB" dirty="0"/>
          </a:p>
        </p:txBody>
      </p:sp>
      <p:sp>
        <p:nvSpPr>
          <p:cNvPr id="252" name="Google Shape;252;p12"/>
          <p:cNvSpPr txBox="1">
            <a:spLocks noGrp="1"/>
          </p:cNvSpPr>
          <p:nvPr>
            <p:ph type="body" idx="1"/>
          </p:nvPr>
        </p:nvSpPr>
        <p:spPr>
          <a:xfrm>
            <a:off x="628650" y="14052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y-GB" dirty="0"/>
              <a:t>Gorffennwch y frawddeg hon…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cy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</a:pPr>
            <a:r>
              <a:rPr lang="cy-GB" dirty="0">
                <a:solidFill>
                  <a:srgbClr val="00B0F0"/>
                </a:solidFill>
              </a:rPr>
              <a:t>Mae dysgu am </a:t>
            </a:r>
            <a:r>
              <a:rPr lang="cy-GB" dirty="0" err="1">
                <a:solidFill>
                  <a:srgbClr val="00B0F0"/>
                </a:solidFill>
              </a:rPr>
              <a:t>secstio</a:t>
            </a:r>
            <a:r>
              <a:rPr lang="cy-GB" dirty="0">
                <a:solidFill>
                  <a:srgbClr val="00B0F0"/>
                </a:solidFill>
              </a:rPr>
              <a:t> wedi gwneud i mi feddwl/sylweddoli…</a:t>
            </a:r>
            <a:endParaRPr lang="cy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cy-GB" sz="2800" dirty="0">
              <a:solidFill>
                <a:srgbClr val="92D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800"/>
              <a:buNone/>
            </a:pPr>
            <a:r>
              <a:rPr lang="cy-GB" dirty="0">
                <a:solidFill>
                  <a:srgbClr val="92D050"/>
                </a:solidFill>
              </a:rPr>
              <a:t>Gallech chi </a:t>
            </a:r>
            <a:r>
              <a:rPr lang="cy-GB" dirty="0" err="1">
                <a:solidFill>
                  <a:srgbClr val="92D050"/>
                </a:solidFill>
              </a:rPr>
              <a:t>lanlwytho</a:t>
            </a:r>
            <a:r>
              <a:rPr lang="cy-GB" dirty="0">
                <a:solidFill>
                  <a:srgbClr val="92D050"/>
                </a:solidFill>
              </a:rPr>
              <a:t> f</a:t>
            </a:r>
            <a:r>
              <a:rPr lang="cy-GB" sz="2800" dirty="0">
                <a:solidFill>
                  <a:srgbClr val="92D050"/>
                </a:solidFill>
              </a:rPr>
              <a:t>ideo o’ch ateb i</a:t>
            </a:r>
            <a:br>
              <a:rPr lang="cy-GB" sz="2800" dirty="0">
                <a:solidFill>
                  <a:srgbClr val="92D050"/>
                </a:solidFill>
              </a:rPr>
            </a:br>
            <a:r>
              <a:rPr lang="cy-GB" sz="2800" dirty="0">
                <a:solidFill>
                  <a:srgbClr val="92D050"/>
                </a:solidFill>
              </a:rPr>
              <a:t>Google </a:t>
            </a:r>
            <a:r>
              <a:rPr lang="cy-GB" sz="2800" dirty="0" err="1">
                <a:solidFill>
                  <a:srgbClr val="92D050"/>
                </a:solidFill>
              </a:rPr>
              <a:t>Classroom</a:t>
            </a:r>
            <a:r>
              <a:rPr lang="cy-GB" sz="2800" dirty="0">
                <a:solidFill>
                  <a:srgbClr val="92D050"/>
                </a:solidFill>
              </a:rPr>
              <a:t>.</a:t>
            </a:r>
            <a:endParaRPr lang="cy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cy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cy-GB" dirty="0"/>
          </a:p>
        </p:txBody>
      </p:sp>
      <p:pic>
        <p:nvPicPr>
          <p:cNvPr id="253" name="Google Shape;253;p12" descr="Image result for happy pupils clip art"/>
          <p:cNvPicPr preferRelativeResize="0"/>
          <p:nvPr/>
        </p:nvPicPr>
        <p:blipFill rotWithShape="1">
          <a:blip r:embed="rId3">
            <a:alphaModFix/>
          </a:blip>
          <a:srcRect t="7688" b="40172"/>
          <a:stretch/>
        </p:blipFill>
        <p:spPr>
          <a:xfrm>
            <a:off x="0" y="4655127"/>
            <a:ext cx="9144000" cy="220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6002" y="3429000"/>
            <a:ext cx="1489348" cy="9928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2"/>
          <p:cNvSpPr txBox="1"/>
          <p:nvPr/>
        </p:nvSpPr>
        <p:spPr>
          <a:xfrm>
            <a:off x="5515350" y="772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"Just send it" | Childnet</a:t>
            </a:r>
            <a:endParaRPr/>
          </a:p>
        </p:txBody>
      </p:sp>
      <p:sp>
        <p:nvSpPr>
          <p:cNvPr id="256" name="Google Shape;256;p12"/>
          <p:cNvSpPr txBox="1"/>
          <p:nvPr/>
        </p:nvSpPr>
        <p:spPr>
          <a:xfrm>
            <a:off x="4726200" y="589313"/>
            <a:ext cx="45783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50" dirty="0" err="1">
                <a:solidFill>
                  <a:srgbClr val="FFFFFF"/>
                </a:solidFill>
                <a:highlight>
                  <a:srgbClr val="264FF5"/>
                </a:highlight>
              </a:rPr>
              <a:t>Ffilm</a:t>
            </a:r>
            <a:r>
              <a:rPr lang="en-GB" sz="2250" dirty="0">
                <a:solidFill>
                  <a:srgbClr val="FFFFFF"/>
                </a:solidFill>
                <a:highlight>
                  <a:srgbClr val="264FF5"/>
                </a:highlight>
              </a:rPr>
              <a:t> am </a:t>
            </a:r>
            <a:r>
              <a:rPr lang="en-GB" sz="2250" dirty="0" err="1">
                <a:solidFill>
                  <a:srgbClr val="FFFFFF"/>
                </a:solidFill>
                <a:highlight>
                  <a:srgbClr val="264FF5"/>
                </a:highlight>
              </a:rPr>
              <a:t>ganlyniadau</a:t>
            </a:r>
            <a:r>
              <a:rPr lang="en-GB" sz="2250" dirty="0">
                <a:solidFill>
                  <a:srgbClr val="FFFFFF"/>
                </a:solidFill>
                <a:highlight>
                  <a:srgbClr val="264FF5"/>
                </a:highlight>
              </a:rPr>
              <a:t> </a:t>
            </a:r>
            <a:r>
              <a:rPr lang="en-GB" sz="2250" dirty="0" err="1">
                <a:solidFill>
                  <a:srgbClr val="FFFFFF"/>
                </a:solidFill>
                <a:highlight>
                  <a:srgbClr val="264FF5"/>
                </a:highlight>
              </a:rPr>
              <a:t>secstio</a:t>
            </a:r>
            <a:r>
              <a:rPr lang="en-GB" sz="2250" dirty="0">
                <a:solidFill>
                  <a:srgbClr val="FFFFFF"/>
                </a:solidFill>
                <a:highlight>
                  <a:srgbClr val="264FF5"/>
                </a:highlight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5;p4">
            <a:extLst>
              <a:ext uri="{FF2B5EF4-FFF2-40B4-BE49-F238E27FC236}">
                <a16:creationId xmlns:a16="http://schemas.microsoft.com/office/drawing/2014/main" id="{F5FF713B-9981-D852-2443-F2886F9F098D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482600" y="1439652"/>
            <a:ext cx="3968749" cy="3978696"/>
          </a:xfrm>
          <a:prstGeom prst="rect">
            <a:avLst/>
          </a:prstGeom>
          <a:noFill/>
        </p:spPr>
      </p:pic>
      <p:pic>
        <p:nvPicPr>
          <p:cNvPr id="3" name="Google Shape;125;p4">
            <a:extLst>
              <a:ext uri="{FF2B5EF4-FFF2-40B4-BE49-F238E27FC236}">
                <a16:creationId xmlns:a16="http://schemas.microsoft.com/office/drawing/2014/main" id="{43011272-C54F-8222-A136-C5D186BCE89F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4692648" y="1439651"/>
            <a:ext cx="3968751" cy="3978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551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-25523" y="5959586"/>
            <a:ext cx="9169523" cy="8984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2"/>
          <p:cNvGrpSpPr/>
          <p:nvPr/>
        </p:nvGrpSpPr>
        <p:grpSpPr>
          <a:xfrm>
            <a:off x="0" y="92766"/>
            <a:ext cx="9144000" cy="6917634"/>
            <a:chOff x="1919162" y="662019"/>
            <a:chExt cx="8577330" cy="5849914"/>
          </a:xfrm>
        </p:grpSpPr>
        <p:sp>
          <p:nvSpPr>
            <p:cNvPr id="97" name="Google Shape;97;p2"/>
            <p:cNvSpPr/>
            <p:nvPr/>
          </p:nvSpPr>
          <p:spPr>
            <a:xfrm>
              <a:off x="1919162" y="5777088"/>
              <a:ext cx="8577330" cy="734845"/>
            </a:xfrm>
            <a:prstGeom prst="ellipse">
              <a:avLst/>
            </a:prstGeom>
            <a:solidFill>
              <a:srgbClr val="3F3F3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2180823" y="662019"/>
              <a:ext cx="8057881" cy="5695888"/>
              <a:chOff x="1759" y="689"/>
              <a:chExt cx="4162" cy="2942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1759" y="689"/>
                <a:ext cx="4162" cy="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697" y="3321"/>
                <a:ext cx="2284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10" extrusionOk="0">
                    <a:moveTo>
                      <a:pt x="70" y="58"/>
                    </a:moveTo>
                    <a:lnTo>
                      <a:pt x="70" y="58"/>
                    </a:lnTo>
                    <a:lnTo>
                      <a:pt x="56" y="60"/>
                    </a:lnTo>
                    <a:lnTo>
                      <a:pt x="42" y="64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52"/>
                    </a:lnTo>
                    <a:lnTo>
                      <a:pt x="6" y="266"/>
                    </a:lnTo>
                    <a:lnTo>
                      <a:pt x="12" y="278"/>
                    </a:lnTo>
                    <a:lnTo>
                      <a:pt x="20" y="288"/>
                    </a:lnTo>
                    <a:lnTo>
                      <a:pt x="30" y="298"/>
                    </a:lnTo>
                    <a:lnTo>
                      <a:pt x="42" y="304"/>
                    </a:lnTo>
                    <a:lnTo>
                      <a:pt x="56" y="308"/>
                    </a:lnTo>
                    <a:lnTo>
                      <a:pt x="70" y="310"/>
                    </a:lnTo>
                    <a:lnTo>
                      <a:pt x="2214" y="310"/>
                    </a:lnTo>
                    <a:lnTo>
                      <a:pt x="2214" y="310"/>
                    </a:lnTo>
                    <a:lnTo>
                      <a:pt x="2228" y="308"/>
                    </a:lnTo>
                    <a:lnTo>
                      <a:pt x="2242" y="304"/>
                    </a:lnTo>
                    <a:lnTo>
                      <a:pt x="2254" y="298"/>
                    </a:lnTo>
                    <a:lnTo>
                      <a:pt x="2264" y="288"/>
                    </a:lnTo>
                    <a:lnTo>
                      <a:pt x="2272" y="278"/>
                    </a:lnTo>
                    <a:lnTo>
                      <a:pt x="2280" y="266"/>
                    </a:lnTo>
                    <a:lnTo>
                      <a:pt x="2284" y="252"/>
                    </a:lnTo>
                    <a:lnTo>
                      <a:pt x="2284" y="238"/>
                    </a:lnTo>
                    <a:lnTo>
                      <a:pt x="2284" y="130"/>
                    </a:lnTo>
                    <a:lnTo>
                      <a:pt x="2284" y="130"/>
                    </a:lnTo>
                    <a:lnTo>
                      <a:pt x="2284" y="114"/>
                    </a:lnTo>
                    <a:lnTo>
                      <a:pt x="2280" y="102"/>
                    </a:lnTo>
                    <a:lnTo>
                      <a:pt x="2272" y="90"/>
                    </a:lnTo>
                    <a:lnTo>
                      <a:pt x="2264" y="80"/>
                    </a:lnTo>
                    <a:lnTo>
                      <a:pt x="2254" y="70"/>
                    </a:lnTo>
                    <a:lnTo>
                      <a:pt x="2242" y="64"/>
                    </a:lnTo>
                    <a:lnTo>
                      <a:pt x="2228" y="60"/>
                    </a:lnTo>
                    <a:lnTo>
                      <a:pt x="2214" y="58"/>
                    </a:lnTo>
                    <a:lnTo>
                      <a:pt x="1936" y="0"/>
                    </a:lnTo>
                    <a:lnTo>
                      <a:pt x="350" y="0"/>
                    </a:lnTo>
                    <a:lnTo>
                      <a:pt x="7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25000">
                    <a:srgbClr val="595959"/>
                  </a:gs>
                  <a:gs pos="31000">
                    <a:srgbClr val="7F7F7F"/>
                  </a:gs>
                  <a:gs pos="100000">
                    <a:srgbClr val="26262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47" y="3247"/>
                <a:ext cx="158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" extrusionOk="0">
                    <a:moveTo>
                      <a:pt x="1496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0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0" y="56"/>
                    </a:lnTo>
                    <a:lnTo>
                      <a:pt x="18" y="70"/>
                    </a:lnTo>
                    <a:lnTo>
                      <a:pt x="0" y="74"/>
                    </a:lnTo>
                    <a:lnTo>
                      <a:pt x="1586" y="74"/>
                    </a:lnTo>
                    <a:lnTo>
                      <a:pt x="1566" y="70"/>
                    </a:lnTo>
                    <a:lnTo>
                      <a:pt x="1566" y="70"/>
                    </a:lnTo>
                    <a:lnTo>
                      <a:pt x="1566" y="56"/>
                    </a:lnTo>
                    <a:lnTo>
                      <a:pt x="1562" y="42"/>
                    </a:lnTo>
                    <a:lnTo>
                      <a:pt x="1554" y="30"/>
                    </a:lnTo>
                    <a:lnTo>
                      <a:pt x="1546" y="20"/>
                    </a:lnTo>
                    <a:lnTo>
                      <a:pt x="1536" y="12"/>
                    </a:lnTo>
                    <a:lnTo>
                      <a:pt x="1524" y="6"/>
                    </a:lnTo>
                    <a:lnTo>
                      <a:pt x="1510" y="2"/>
                    </a:lnTo>
                    <a:lnTo>
                      <a:pt x="1496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759" y="689"/>
                <a:ext cx="4162" cy="259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96" extrusionOk="0">
                    <a:moveTo>
                      <a:pt x="4162" y="70"/>
                    </a:moveTo>
                    <a:lnTo>
                      <a:pt x="4162" y="70"/>
                    </a:lnTo>
                    <a:lnTo>
                      <a:pt x="4160" y="56"/>
                    </a:lnTo>
                    <a:lnTo>
                      <a:pt x="4156" y="42"/>
                    </a:lnTo>
                    <a:lnTo>
                      <a:pt x="4150" y="30"/>
                    </a:lnTo>
                    <a:lnTo>
                      <a:pt x="4140" y="20"/>
                    </a:lnTo>
                    <a:lnTo>
                      <a:pt x="4130" y="12"/>
                    </a:lnTo>
                    <a:lnTo>
                      <a:pt x="4118" y="4"/>
                    </a:lnTo>
                    <a:lnTo>
                      <a:pt x="4106" y="0"/>
                    </a:lnTo>
                    <a:lnTo>
                      <a:pt x="409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2526"/>
                    </a:lnTo>
                    <a:lnTo>
                      <a:pt x="0" y="2526"/>
                    </a:lnTo>
                    <a:lnTo>
                      <a:pt x="0" y="2540"/>
                    </a:lnTo>
                    <a:lnTo>
                      <a:pt x="4" y="2554"/>
                    </a:lnTo>
                    <a:lnTo>
                      <a:pt x="12" y="2566"/>
                    </a:lnTo>
                    <a:lnTo>
                      <a:pt x="20" y="2576"/>
                    </a:lnTo>
                    <a:lnTo>
                      <a:pt x="30" y="2584"/>
                    </a:lnTo>
                    <a:lnTo>
                      <a:pt x="42" y="2592"/>
                    </a:lnTo>
                    <a:lnTo>
                      <a:pt x="56" y="2596"/>
                    </a:lnTo>
                    <a:lnTo>
                      <a:pt x="70" y="2596"/>
                    </a:lnTo>
                    <a:lnTo>
                      <a:pt x="4092" y="2596"/>
                    </a:lnTo>
                    <a:lnTo>
                      <a:pt x="4092" y="2596"/>
                    </a:lnTo>
                    <a:lnTo>
                      <a:pt x="4106" y="2596"/>
                    </a:lnTo>
                    <a:lnTo>
                      <a:pt x="4118" y="2592"/>
                    </a:lnTo>
                    <a:lnTo>
                      <a:pt x="4130" y="2584"/>
                    </a:lnTo>
                    <a:lnTo>
                      <a:pt x="4140" y="2576"/>
                    </a:lnTo>
                    <a:lnTo>
                      <a:pt x="4150" y="2566"/>
                    </a:lnTo>
                    <a:lnTo>
                      <a:pt x="4156" y="2554"/>
                    </a:lnTo>
                    <a:lnTo>
                      <a:pt x="4160" y="2540"/>
                    </a:lnTo>
                    <a:lnTo>
                      <a:pt x="4162" y="2526"/>
                    </a:lnTo>
                    <a:lnTo>
                      <a:pt x="4162" y="7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937" y="861"/>
                <a:ext cx="3804" cy="225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2" extrusionOk="0">
                    <a:moveTo>
                      <a:pt x="3804" y="70"/>
                    </a:moveTo>
                    <a:lnTo>
                      <a:pt x="3804" y="70"/>
                    </a:lnTo>
                    <a:lnTo>
                      <a:pt x="3802" y="56"/>
                    </a:lnTo>
                    <a:lnTo>
                      <a:pt x="3798" y="42"/>
                    </a:lnTo>
                    <a:lnTo>
                      <a:pt x="3792" y="30"/>
                    </a:lnTo>
                    <a:lnTo>
                      <a:pt x="3782" y="20"/>
                    </a:lnTo>
                    <a:lnTo>
                      <a:pt x="3772" y="12"/>
                    </a:lnTo>
                    <a:lnTo>
                      <a:pt x="3760" y="4"/>
                    </a:lnTo>
                    <a:lnTo>
                      <a:pt x="3748" y="0"/>
                    </a:lnTo>
                    <a:lnTo>
                      <a:pt x="373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2" y="20"/>
                    </a:lnTo>
                    <a:lnTo>
                      <a:pt x="14" y="30"/>
                    </a:lnTo>
                    <a:lnTo>
                      <a:pt x="6" y="42"/>
                    </a:lnTo>
                    <a:lnTo>
                      <a:pt x="2" y="56"/>
                    </a:lnTo>
                    <a:lnTo>
                      <a:pt x="0" y="70"/>
                    </a:lnTo>
                    <a:lnTo>
                      <a:pt x="0" y="2182"/>
                    </a:lnTo>
                    <a:lnTo>
                      <a:pt x="0" y="2182"/>
                    </a:lnTo>
                    <a:lnTo>
                      <a:pt x="2" y="2196"/>
                    </a:lnTo>
                    <a:lnTo>
                      <a:pt x="6" y="2210"/>
                    </a:lnTo>
                    <a:lnTo>
                      <a:pt x="14" y="2222"/>
                    </a:lnTo>
                    <a:lnTo>
                      <a:pt x="22" y="2232"/>
                    </a:lnTo>
                    <a:lnTo>
                      <a:pt x="32" y="2240"/>
                    </a:lnTo>
                    <a:lnTo>
                      <a:pt x="44" y="2248"/>
                    </a:lnTo>
                    <a:lnTo>
                      <a:pt x="58" y="2252"/>
                    </a:lnTo>
                    <a:lnTo>
                      <a:pt x="72" y="2252"/>
                    </a:lnTo>
                    <a:lnTo>
                      <a:pt x="3734" y="2252"/>
                    </a:lnTo>
                    <a:lnTo>
                      <a:pt x="3734" y="2252"/>
                    </a:lnTo>
                    <a:lnTo>
                      <a:pt x="3748" y="2252"/>
                    </a:lnTo>
                    <a:lnTo>
                      <a:pt x="3760" y="2248"/>
                    </a:lnTo>
                    <a:lnTo>
                      <a:pt x="3772" y="2240"/>
                    </a:lnTo>
                    <a:lnTo>
                      <a:pt x="3782" y="2232"/>
                    </a:lnTo>
                    <a:lnTo>
                      <a:pt x="3792" y="2222"/>
                    </a:lnTo>
                    <a:lnTo>
                      <a:pt x="3798" y="2210"/>
                    </a:lnTo>
                    <a:lnTo>
                      <a:pt x="3802" y="2196"/>
                    </a:lnTo>
                    <a:lnTo>
                      <a:pt x="3804" y="2182"/>
                    </a:lnTo>
                    <a:lnTo>
                      <a:pt x="3804" y="7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985" y="2035"/>
                <a:ext cx="3708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032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0" y="1008"/>
                    </a:lnTo>
                    <a:lnTo>
                      <a:pt x="2" y="1018"/>
                    </a:lnTo>
                    <a:lnTo>
                      <a:pt x="6" y="1024"/>
                    </a:lnTo>
                    <a:lnTo>
                      <a:pt x="14" y="1030"/>
                    </a:lnTo>
                    <a:lnTo>
                      <a:pt x="24" y="1032"/>
                    </a:lnTo>
                    <a:lnTo>
                      <a:pt x="3686" y="1032"/>
                    </a:lnTo>
                    <a:lnTo>
                      <a:pt x="3686" y="1032"/>
                    </a:lnTo>
                    <a:lnTo>
                      <a:pt x="3694" y="1030"/>
                    </a:lnTo>
                    <a:lnTo>
                      <a:pt x="3702" y="1024"/>
                    </a:lnTo>
                    <a:lnTo>
                      <a:pt x="3706" y="1018"/>
                    </a:lnTo>
                    <a:lnTo>
                      <a:pt x="3708" y="1008"/>
                    </a:lnTo>
                    <a:lnTo>
                      <a:pt x="3708" y="2"/>
                    </a:lnTo>
                    <a:lnTo>
                      <a:pt x="3708" y="2"/>
                    </a:lnTo>
                    <a:lnTo>
                      <a:pt x="3668" y="36"/>
                    </a:lnTo>
                    <a:lnTo>
                      <a:pt x="3624" y="70"/>
                    </a:lnTo>
                    <a:lnTo>
                      <a:pt x="3580" y="102"/>
                    </a:lnTo>
                    <a:lnTo>
                      <a:pt x="3534" y="132"/>
                    </a:lnTo>
                    <a:lnTo>
                      <a:pt x="3488" y="162"/>
                    </a:lnTo>
                    <a:lnTo>
                      <a:pt x="3440" y="192"/>
                    </a:lnTo>
                    <a:lnTo>
                      <a:pt x="3392" y="222"/>
                    </a:lnTo>
                    <a:lnTo>
                      <a:pt x="3340" y="250"/>
                    </a:lnTo>
                    <a:lnTo>
                      <a:pt x="3290" y="276"/>
                    </a:lnTo>
                    <a:lnTo>
                      <a:pt x="3236" y="302"/>
                    </a:lnTo>
                    <a:lnTo>
                      <a:pt x="3184" y="326"/>
                    </a:lnTo>
                    <a:lnTo>
                      <a:pt x="3128" y="350"/>
                    </a:lnTo>
                    <a:lnTo>
                      <a:pt x="3072" y="374"/>
                    </a:lnTo>
                    <a:lnTo>
                      <a:pt x="3016" y="396"/>
                    </a:lnTo>
                    <a:lnTo>
                      <a:pt x="2958" y="418"/>
                    </a:lnTo>
                    <a:lnTo>
                      <a:pt x="2900" y="438"/>
                    </a:lnTo>
                    <a:lnTo>
                      <a:pt x="2840" y="456"/>
                    </a:lnTo>
                    <a:lnTo>
                      <a:pt x="2780" y="474"/>
                    </a:lnTo>
                    <a:lnTo>
                      <a:pt x="2718" y="490"/>
                    </a:lnTo>
                    <a:lnTo>
                      <a:pt x="2656" y="506"/>
                    </a:lnTo>
                    <a:lnTo>
                      <a:pt x="2594" y="520"/>
                    </a:lnTo>
                    <a:lnTo>
                      <a:pt x="2530" y="534"/>
                    </a:lnTo>
                    <a:lnTo>
                      <a:pt x="2466" y="546"/>
                    </a:lnTo>
                    <a:lnTo>
                      <a:pt x="2400" y="556"/>
                    </a:lnTo>
                    <a:lnTo>
                      <a:pt x="2334" y="566"/>
                    </a:lnTo>
                    <a:lnTo>
                      <a:pt x="2268" y="576"/>
                    </a:lnTo>
                    <a:lnTo>
                      <a:pt x="2200" y="582"/>
                    </a:lnTo>
                    <a:lnTo>
                      <a:pt x="2132" y="588"/>
                    </a:lnTo>
                    <a:lnTo>
                      <a:pt x="2064" y="592"/>
                    </a:lnTo>
                    <a:lnTo>
                      <a:pt x="1994" y="596"/>
                    </a:lnTo>
                    <a:lnTo>
                      <a:pt x="1926" y="598"/>
                    </a:lnTo>
                    <a:lnTo>
                      <a:pt x="1856" y="598"/>
                    </a:lnTo>
                    <a:lnTo>
                      <a:pt x="1856" y="598"/>
                    </a:lnTo>
                    <a:lnTo>
                      <a:pt x="1786" y="598"/>
                    </a:lnTo>
                    <a:lnTo>
                      <a:pt x="1716" y="596"/>
                    </a:lnTo>
                    <a:lnTo>
                      <a:pt x="1646" y="592"/>
                    </a:lnTo>
                    <a:lnTo>
                      <a:pt x="1578" y="588"/>
                    </a:lnTo>
                    <a:lnTo>
                      <a:pt x="1510" y="582"/>
                    </a:lnTo>
                    <a:lnTo>
                      <a:pt x="1442" y="574"/>
                    </a:lnTo>
                    <a:lnTo>
                      <a:pt x="1376" y="566"/>
                    </a:lnTo>
                    <a:lnTo>
                      <a:pt x="1310" y="556"/>
                    </a:lnTo>
                    <a:lnTo>
                      <a:pt x="1244" y="546"/>
                    </a:lnTo>
                    <a:lnTo>
                      <a:pt x="1180" y="534"/>
                    </a:lnTo>
                    <a:lnTo>
                      <a:pt x="1116" y="520"/>
                    </a:lnTo>
                    <a:lnTo>
                      <a:pt x="1054" y="506"/>
                    </a:lnTo>
                    <a:lnTo>
                      <a:pt x="990" y="490"/>
                    </a:lnTo>
                    <a:lnTo>
                      <a:pt x="930" y="474"/>
                    </a:lnTo>
                    <a:lnTo>
                      <a:pt x="868" y="456"/>
                    </a:lnTo>
                    <a:lnTo>
                      <a:pt x="810" y="436"/>
                    </a:lnTo>
                    <a:lnTo>
                      <a:pt x="750" y="416"/>
                    </a:lnTo>
                    <a:lnTo>
                      <a:pt x="692" y="396"/>
                    </a:lnTo>
                    <a:lnTo>
                      <a:pt x="636" y="374"/>
                    </a:lnTo>
                    <a:lnTo>
                      <a:pt x="580" y="350"/>
                    </a:lnTo>
                    <a:lnTo>
                      <a:pt x="526" y="326"/>
                    </a:lnTo>
                    <a:lnTo>
                      <a:pt x="472" y="302"/>
                    </a:lnTo>
                    <a:lnTo>
                      <a:pt x="420" y="276"/>
                    </a:lnTo>
                    <a:lnTo>
                      <a:pt x="368" y="248"/>
                    </a:lnTo>
                    <a:lnTo>
                      <a:pt x="318" y="220"/>
                    </a:lnTo>
                    <a:lnTo>
                      <a:pt x="268" y="192"/>
                    </a:lnTo>
                    <a:lnTo>
                      <a:pt x="220" y="162"/>
                    </a:lnTo>
                    <a:lnTo>
                      <a:pt x="174" y="132"/>
                    </a:lnTo>
                    <a:lnTo>
                      <a:pt x="128" y="100"/>
                    </a:lnTo>
                    <a:lnTo>
                      <a:pt x="84" y="68"/>
                    </a:lnTo>
                    <a:lnTo>
                      <a:pt x="4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985" y="907"/>
                <a:ext cx="3708" cy="1726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726" extrusionOk="0">
                    <a:moveTo>
                      <a:pt x="368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42" y="1162"/>
                    </a:lnTo>
                    <a:lnTo>
                      <a:pt x="84" y="1196"/>
                    </a:lnTo>
                    <a:lnTo>
                      <a:pt x="128" y="1228"/>
                    </a:lnTo>
                    <a:lnTo>
                      <a:pt x="174" y="1260"/>
                    </a:lnTo>
                    <a:lnTo>
                      <a:pt x="220" y="1290"/>
                    </a:lnTo>
                    <a:lnTo>
                      <a:pt x="268" y="1320"/>
                    </a:lnTo>
                    <a:lnTo>
                      <a:pt x="318" y="1348"/>
                    </a:lnTo>
                    <a:lnTo>
                      <a:pt x="368" y="1376"/>
                    </a:lnTo>
                    <a:lnTo>
                      <a:pt x="420" y="1404"/>
                    </a:lnTo>
                    <a:lnTo>
                      <a:pt x="472" y="1430"/>
                    </a:lnTo>
                    <a:lnTo>
                      <a:pt x="526" y="1454"/>
                    </a:lnTo>
                    <a:lnTo>
                      <a:pt x="580" y="1478"/>
                    </a:lnTo>
                    <a:lnTo>
                      <a:pt x="636" y="1502"/>
                    </a:lnTo>
                    <a:lnTo>
                      <a:pt x="692" y="1524"/>
                    </a:lnTo>
                    <a:lnTo>
                      <a:pt x="750" y="1544"/>
                    </a:lnTo>
                    <a:lnTo>
                      <a:pt x="810" y="1564"/>
                    </a:lnTo>
                    <a:lnTo>
                      <a:pt x="868" y="1584"/>
                    </a:lnTo>
                    <a:lnTo>
                      <a:pt x="930" y="1602"/>
                    </a:lnTo>
                    <a:lnTo>
                      <a:pt x="990" y="1618"/>
                    </a:lnTo>
                    <a:lnTo>
                      <a:pt x="1054" y="1634"/>
                    </a:lnTo>
                    <a:lnTo>
                      <a:pt x="1116" y="1648"/>
                    </a:lnTo>
                    <a:lnTo>
                      <a:pt x="1180" y="1662"/>
                    </a:lnTo>
                    <a:lnTo>
                      <a:pt x="1244" y="1674"/>
                    </a:lnTo>
                    <a:lnTo>
                      <a:pt x="1310" y="1684"/>
                    </a:lnTo>
                    <a:lnTo>
                      <a:pt x="1376" y="1694"/>
                    </a:lnTo>
                    <a:lnTo>
                      <a:pt x="1442" y="1702"/>
                    </a:lnTo>
                    <a:lnTo>
                      <a:pt x="1510" y="1710"/>
                    </a:lnTo>
                    <a:lnTo>
                      <a:pt x="1578" y="1716"/>
                    </a:lnTo>
                    <a:lnTo>
                      <a:pt x="1646" y="1720"/>
                    </a:lnTo>
                    <a:lnTo>
                      <a:pt x="1716" y="1724"/>
                    </a:lnTo>
                    <a:lnTo>
                      <a:pt x="1786" y="1726"/>
                    </a:lnTo>
                    <a:lnTo>
                      <a:pt x="1856" y="1726"/>
                    </a:lnTo>
                    <a:lnTo>
                      <a:pt x="1856" y="1726"/>
                    </a:lnTo>
                    <a:lnTo>
                      <a:pt x="1926" y="1726"/>
                    </a:lnTo>
                    <a:lnTo>
                      <a:pt x="1994" y="1724"/>
                    </a:lnTo>
                    <a:lnTo>
                      <a:pt x="2064" y="1720"/>
                    </a:lnTo>
                    <a:lnTo>
                      <a:pt x="2132" y="1716"/>
                    </a:lnTo>
                    <a:lnTo>
                      <a:pt x="2200" y="1710"/>
                    </a:lnTo>
                    <a:lnTo>
                      <a:pt x="2268" y="1704"/>
                    </a:lnTo>
                    <a:lnTo>
                      <a:pt x="2334" y="1694"/>
                    </a:lnTo>
                    <a:lnTo>
                      <a:pt x="2400" y="1684"/>
                    </a:lnTo>
                    <a:lnTo>
                      <a:pt x="2466" y="1674"/>
                    </a:lnTo>
                    <a:lnTo>
                      <a:pt x="2530" y="1662"/>
                    </a:lnTo>
                    <a:lnTo>
                      <a:pt x="2594" y="1648"/>
                    </a:lnTo>
                    <a:lnTo>
                      <a:pt x="2656" y="1634"/>
                    </a:lnTo>
                    <a:lnTo>
                      <a:pt x="2718" y="1618"/>
                    </a:lnTo>
                    <a:lnTo>
                      <a:pt x="2780" y="1602"/>
                    </a:lnTo>
                    <a:lnTo>
                      <a:pt x="2840" y="1584"/>
                    </a:lnTo>
                    <a:lnTo>
                      <a:pt x="2900" y="1566"/>
                    </a:lnTo>
                    <a:lnTo>
                      <a:pt x="2958" y="1546"/>
                    </a:lnTo>
                    <a:lnTo>
                      <a:pt x="3016" y="1524"/>
                    </a:lnTo>
                    <a:lnTo>
                      <a:pt x="3072" y="1502"/>
                    </a:lnTo>
                    <a:lnTo>
                      <a:pt x="3128" y="1478"/>
                    </a:lnTo>
                    <a:lnTo>
                      <a:pt x="3184" y="1454"/>
                    </a:lnTo>
                    <a:lnTo>
                      <a:pt x="3236" y="1430"/>
                    </a:lnTo>
                    <a:lnTo>
                      <a:pt x="3290" y="1404"/>
                    </a:lnTo>
                    <a:lnTo>
                      <a:pt x="3340" y="1378"/>
                    </a:lnTo>
                    <a:lnTo>
                      <a:pt x="3392" y="1350"/>
                    </a:lnTo>
                    <a:lnTo>
                      <a:pt x="3440" y="1320"/>
                    </a:lnTo>
                    <a:lnTo>
                      <a:pt x="3488" y="1290"/>
                    </a:lnTo>
                    <a:lnTo>
                      <a:pt x="3534" y="1260"/>
                    </a:lnTo>
                    <a:lnTo>
                      <a:pt x="3580" y="1230"/>
                    </a:lnTo>
                    <a:lnTo>
                      <a:pt x="3624" y="1198"/>
                    </a:lnTo>
                    <a:lnTo>
                      <a:pt x="3668" y="1164"/>
                    </a:lnTo>
                    <a:lnTo>
                      <a:pt x="3708" y="1130"/>
                    </a:lnTo>
                    <a:lnTo>
                      <a:pt x="3708" y="24"/>
                    </a:lnTo>
                    <a:lnTo>
                      <a:pt x="3708" y="24"/>
                    </a:lnTo>
                    <a:lnTo>
                      <a:pt x="3706" y="14"/>
                    </a:lnTo>
                    <a:lnTo>
                      <a:pt x="3702" y="8"/>
                    </a:lnTo>
                    <a:lnTo>
                      <a:pt x="3694" y="2"/>
                    </a:lnTo>
                    <a:lnTo>
                      <a:pt x="3686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5471" y="3151"/>
                <a:ext cx="94" cy="94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94" y="46"/>
                    </a:moveTo>
                    <a:lnTo>
                      <a:pt x="94" y="46"/>
                    </a:lnTo>
                    <a:lnTo>
                      <a:pt x="92" y="38"/>
                    </a:lnTo>
                    <a:lnTo>
                      <a:pt x="90" y="28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6" y="92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80" y="80"/>
                    </a:lnTo>
                    <a:lnTo>
                      <a:pt x="86" y="72"/>
                    </a:lnTo>
                    <a:lnTo>
                      <a:pt x="90" y="66"/>
                    </a:lnTo>
                    <a:lnTo>
                      <a:pt x="92" y="56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adFill>
                <a:gsLst>
                  <a:gs pos="0">
                    <a:srgbClr val="1E4E79"/>
                  </a:gs>
                  <a:gs pos="1000">
                    <a:srgbClr val="1E4E79"/>
                  </a:gs>
                  <a:gs pos="26000">
                    <a:srgbClr val="BBD6EE"/>
                  </a:gs>
                  <a:gs pos="100000">
                    <a:srgbClr val="1E4E7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7" name="Google Shape;107;p2"/>
          <p:cNvSpPr txBox="1"/>
          <p:nvPr/>
        </p:nvSpPr>
        <p:spPr>
          <a:xfrm>
            <a:off x="1727056" y="591861"/>
            <a:ext cx="568988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Secstio</a:t>
            </a:r>
            <a:endParaRPr dirty="0"/>
          </a:p>
        </p:txBody>
      </p:sp>
      <p:sp>
        <p:nvSpPr>
          <p:cNvPr id="108" name="Google Shape;108;p2"/>
          <p:cNvSpPr txBox="1"/>
          <p:nvPr/>
        </p:nvSpPr>
        <p:spPr>
          <a:xfrm>
            <a:off x="940904" y="1502923"/>
            <a:ext cx="7262191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Amcanion:</a:t>
            </a:r>
            <a:endParaRPr lang="cy-GB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y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Nodi beth yw ‘</a:t>
            </a:r>
            <a:r>
              <a:rPr lang="cy-GB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secstio</a:t>
            </a:r>
            <a:r>
              <a:rPr lang="cy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 a ‘meithrin perthynas amhriodol’.</a:t>
            </a:r>
            <a:endParaRPr lang="cy-GB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y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Trafod canlyniadau </a:t>
            </a:r>
            <a:r>
              <a:rPr lang="cy-GB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secstio</a:t>
            </a:r>
            <a:r>
              <a:rPr lang="cy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yn gymdeithasol ac yn gyfreithiol.</a:t>
            </a:r>
            <a:endParaRPr lang="cy-GB"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cy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Meddwl am gyngor i’w roi i bobl eraill sy’n teimlo o dan bwysau i </a:t>
            </a:r>
            <a:r>
              <a:rPr lang="cy-GB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secstio</a:t>
            </a:r>
            <a:r>
              <a:rPr lang="cy-GB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cy-GB" dirty="0"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5499" y="162592"/>
            <a:ext cx="1339577" cy="1552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628650" y="4667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cy-GB" sz="2800" dirty="0"/>
              <a:t>Beth yw ystyr y term ‘</a:t>
            </a:r>
            <a:r>
              <a:rPr lang="cy-GB" sz="2800" dirty="0" err="1"/>
              <a:t>secstio</a:t>
            </a:r>
            <a:r>
              <a:rPr lang="cy-GB" sz="2800" dirty="0"/>
              <a:t>’?</a:t>
            </a:r>
            <a:br>
              <a:rPr lang="cy-GB" sz="2800" dirty="0"/>
            </a:br>
            <a:r>
              <a:rPr lang="cy-GB" sz="2800" dirty="0"/>
              <a:t>Allwch chi roi enghreifftiau o </a:t>
            </a:r>
            <a:r>
              <a:rPr lang="cy-GB" sz="2800" dirty="0" err="1"/>
              <a:t>secstio</a:t>
            </a:r>
            <a:r>
              <a:rPr lang="cy-GB" sz="2800" dirty="0"/>
              <a:t>? </a:t>
            </a:r>
            <a:br>
              <a:rPr lang="cy-GB" sz="2800" dirty="0"/>
            </a:br>
            <a:r>
              <a:rPr lang="cy-GB" sz="2800" dirty="0"/>
              <a:t>Beth yw ‘meithrin perthynas amhriodol’?</a:t>
            </a:r>
            <a:br>
              <a:rPr lang="cy-GB" sz="2800" dirty="0"/>
            </a:br>
            <a:r>
              <a:rPr lang="cy-GB" sz="2800" dirty="0"/>
              <a:t>Allwch chi roi enghreifftiau?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457200" y="192737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Meddwl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Paru</a:t>
            </a:r>
            <a:r>
              <a:rPr lang="en-GB" dirty="0"/>
              <a:t>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 err="1"/>
              <a:t>Rhannu</a:t>
            </a:r>
            <a:endParaRPr dirty="0"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1011" y="2297738"/>
            <a:ext cx="1849388" cy="14301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984" y="3080376"/>
            <a:ext cx="2246957" cy="17167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8393" y="4633205"/>
            <a:ext cx="2752079" cy="21081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cy-GB" sz="4400" dirty="0">
                <a:latin typeface="Arial"/>
                <a:ea typeface="Arial"/>
                <a:cs typeface="Arial"/>
                <a:sym typeface="Arial"/>
              </a:rPr>
              <a:t>I ddechrau: Beth yw eich barn?</a:t>
            </a:r>
            <a:br>
              <a:rPr lang="cy-GB" sz="4400" dirty="0">
                <a:latin typeface="Arial"/>
                <a:ea typeface="Arial"/>
                <a:cs typeface="Arial"/>
                <a:sym typeface="Arial"/>
              </a:rPr>
            </a:br>
            <a:endParaRPr lang="cy-GB" dirty="0"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60020" y="1825625"/>
            <a:ext cx="3200400" cy="292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cy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Darllenwch bob un o’r datganiadau ar y bwrdd darts a phenderfynwch i ba raddau rydych chi’n cytuno </a:t>
            </a:r>
            <a:r>
              <a:rPr lang="cy-GB" sz="2000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â</a:t>
            </a:r>
            <a:r>
              <a:rPr lang="cy-GB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nhw. Po agosaf at y canol rydych chi, mwyaf rydych chi’n cytuno. </a:t>
            </a:r>
            <a:endParaRPr lang="cy-GB" dirty="0"/>
          </a:p>
          <a:p>
            <a: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cy-GB" sz="2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526" y="1346681"/>
            <a:ext cx="5135982" cy="5146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-25523" y="5959586"/>
            <a:ext cx="9169523" cy="8984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5"/>
          <p:cNvGrpSpPr/>
          <p:nvPr/>
        </p:nvGrpSpPr>
        <p:grpSpPr>
          <a:xfrm>
            <a:off x="-195560" y="-29759"/>
            <a:ext cx="9144292" cy="6917523"/>
            <a:chOff x="1919162" y="662019"/>
            <a:chExt cx="8577330" cy="5849914"/>
          </a:xfrm>
        </p:grpSpPr>
        <p:sp>
          <p:nvSpPr>
            <p:cNvPr id="132" name="Google Shape;132;p5"/>
            <p:cNvSpPr/>
            <p:nvPr/>
          </p:nvSpPr>
          <p:spPr>
            <a:xfrm>
              <a:off x="1919162" y="5777088"/>
              <a:ext cx="8577330" cy="734845"/>
            </a:xfrm>
            <a:prstGeom prst="ellipse">
              <a:avLst/>
            </a:prstGeom>
            <a:solidFill>
              <a:srgbClr val="3F3F3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" name="Google Shape;133;p5"/>
            <p:cNvGrpSpPr/>
            <p:nvPr/>
          </p:nvGrpSpPr>
          <p:grpSpPr>
            <a:xfrm>
              <a:off x="2180823" y="662019"/>
              <a:ext cx="8057881" cy="5695888"/>
              <a:chOff x="1759" y="689"/>
              <a:chExt cx="4162" cy="2942"/>
            </a:xfrm>
          </p:grpSpPr>
          <p:sp>
            <p:nvSpPr>
              <p:cNvPr id="134" name="Google Shape;134;p5"/>
              <p:cNvSpPr/>
              <p:nvPr/>
            </p:nvSpPr>
            <p:spPr>
              <a:xfrm>
                <a:off x="1759" y="689"/>
                <a:ext cx="4162" cy="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697" y="3321"/>
                <a:ext cx="2284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10" extrusionOk="0">
                    <a:moveTo>
                      <a:pt x="70" y="58"/>
                    </a:moveTo>
                    <a:lnTo>
                      <a:pt x="70" y="58"/>
                    </a:lnTo>
                    <a:lnTo>
                      <a:pt x="56" y="60"/>
                    </a:lnTo>
                    <a:lnTo>
                      <a:pt x="42" y="64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52"/>
                    </a:lnTo>
                    <a:lnTo>
                      <a:pt x="6" y="266"/>
                    </a:lnTo>
                    <a:lnTo>
                      <a:pt x="12" y="278"/>
                    </a:lnTo>
                    <a:lnTo>
                      <a:pt x="20" y="288"/>
                    </a:lnTo>
                    <a:lnTo>
                      <a:pt x="30" y="298"/>
                    </a:lnTo>
                    <a:lnTo>
                      <a:pt x="42" y="304"/>
                    </a:lnTo>
                    <a:lnTo>
                      <a:pt x="56" y="308"/>
                    </a:lnTo>
                    <a:lnTo>
                      <a:pt x="70" y="310"/>
                    </a:lnTo>
                    <a:lnTo>
                      <a:pt x="2214" y="310"/>
                    </a:lnTo>
                    <a:lnTo>
                      <a:pt x="2214" y="310"/>
                    </a:lnTo>
                    <a:lnTo>
                      <a:pt x="2228" y="308"/>
                    </a:lnTo>
                    <a:lnTo>
                      <a:pt x="2242" y="304"/>
                    </a:lnTo>
                    <a:lnTo>
                      <a:pt x="2254" y="298"/>
                    </a:lnTo>
                    <a:lnTo>
                      <a:pt x="2264" y="288"/>
                    </a:lnTo>
                    <a:lnTo>
                      <a:pt x="2272" y="278"/>
                    </a:lnTo>
                    <a:lnTo>
                      <a:pt x="2280" y="266"/>
                    </a:lnTo>
                    <a:lnTo>
                      <a:pt x="2284" y="252"/>
                    </a:lnTo>
                    <a:lnTo>
                      <a:pt x="2284" y="238"/>
                    </a:lnTo>
                    <a:lnTo>
                      <a:pt x="2284" y="130"/>
                    </a:lnTo>
                    <a:lnTo>
                      <a:pt x="2284" y="130"/>
                    </a:lnTo>
                    <a:lnTo>
                      <a:pt x="2284" y="114"/>
                    </a:lnTo>
                    <a:lnTo>
                      <a:pt x="2280" y="102"/>
                    </a:lnTo>
                    <a:lnTo>
                      <a:pt x="2272" y="90"/>
                    </a:lnTo>
                    <a:lnTo>
                      <a:pt x="2264" y="80"/>
                    </a:lnTo>
                    <a:lnTo>
                      <a:pt x="2254" y="70"/>
                    </a:lnTo>
                    <a:lnTo>
                      <a:pt x="2242" y="64"/>
                    </a:lnTo>
                    <a:lnTo>
                      <a:pt x="2228" y="60"/>
                    </a:lnTo>
                    <a:lnTo>
                      <a:pt x="2214" y="58"/>
                    </a:lnTo>
                    <a:lnTo>
                      <a:pt x="1936" y="0"/>
                    </a:lnTo>
                    <a:lnTo>
                      <a:pt x="350" y="0"/>
                    </a:lnTo>
                    <a:lnTo>
                      <a:pt x="7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25000">
                    <a:srgbClr val="595959"/>
                  </a:gs>
                  <a:gs pos="31000">
                    <a:srgbClr val="7F7F7F"/>
                  </a:gs>
                  <a:gs pos="100000">
                    <a:srgbClr val="26262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3047" y="3247"/>
                <a:ext cx="158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" extrusionOk="0">
                    <a:moveTo>
                      <a:pt x="1496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0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0" y="56"/>
                    </a:lnTo>
                    <a:lnTo>
                      <a:pt x="18" y="70"/>
                    </a:lnTo>
                    <a:lnTo>
                      <a:pt x="0" y="74"/>
                    </a:lnTo>
                    <a:lnTo>
                      <a:pt x="1586" y="74"/>
                    </a:lnTo>
                    <a:lnTo>
                      <a:pt x="1566" y="70"/>
                    </a:lnTo>
                    <a:lnTo>
                      <a:pt x="1566" y="70"/>
                    </a:lnTo>
                    <a:lnTo>
                      <a:pt x="1566" y="56"/>
                    </a:lnTo>
                    <a:lnTo>
                      <a:pt x="1562" y="42"/>
                    </a:lnTo>
                    <a:lnTo>
                      <a:pt x="1554" y="30"/>
                    </a:lnTo>
                    <a:lnTo>
                      <a:pt x="1546" y="20"/>
                    </a:lnTo>
                    <a:lnTo>
                      <a:pt x="1536" y="12"/>
                    </a:lnTo>
                    <a:lnTo>
                      <a:pt x="1524" y="6"/>
                    </a:lnTo>
                    <a:lnTo>
                      <a:pt x="1510" y="2"/>
                    </a:lnTo>
                    <a:lnTo>
                      <a:pt x="1496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1759" y="689"/>
                <a:ext cx="4162" cy="259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96" extrusionOk="0">
                    <a:moveTo>
                      <a:pt x="4162" y="70"/>
                    </a:moveTo>
                    <a:lnTo>
                      <a:pt x="4162" y="70"/>
                    </a:lnTo>
                    <a:lnTo>
                      <a:pt x="4160" y="56"/>
                    </a:lnTo>
                    <a:lnTo>
                      <a:pt x="4156" y="42"/>
                    </a:lnTo>
                    <a:lnTo>
                      <a:pt x="4150" y="30"/>
                    </a:lnTo>
                    <a:lnTo>
                      <a:pt x="4140" y="20"/>
                    </a:lnTo>
                    <a:lnTo>
                      <a:pt x="4130" y="12"/>
                    </a:lnTo>
                    <a:lnTo>
                      <a:pt x="4118" y="4"/>
                    </a:lnTo>
                    <a:lnTo>
                      <a:pt x="4106" y="0"/>
                    </a:lnTo>
                    <a:lnTo>
                      <a:pt x="409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2526"/>
                    </a:lnTo>
                    <a:lnTo>
                      <a:pt x="0" y="2526"/>
                    </a:lnTo>
                    <a:lnTo>
                      <a:pt x="0" y="2540"/>
                    </a:lnTo>
                    <a:lnTo>
                      <a:pt x="4" y="2554"/>
                    </a:lnTo>
                    <a:lnTo>
                      <a:pt x="12" y="2566"/>
                    </a:lnTo>
                    <a:lnTo>
                      <a:pt x="20" y="2576"/>
                    </a:lnTo>
                    <a:lnTo>
                      <a:pt x="30" y="2584"/>
                    </a:lnTo>
                    <a:lnTo>
                      <a:pt x="42" y="2592"/>
                    </a:lnTo>
                    <a:lnTo>
                      <a:pt x="56" y="2596"/>
                    </a:lnTo>
                    <a:lnTo>
                      <a:pt x="70" y="2596"/>
                    </a:lnTo>
                    <a:lnTo>
                      <a:pt x="4092" y="2596"/>
                    </a:lnTo>
                    <a:lnTo>
                      <a:pt x="4092" y="2596"/>
                    </a:lnTo>
                    <a:lnTo>
                      <a:pt x="4106" y="2596"/>
                    </a:lnTo>
                    <a:lnTo>
                      <a:pt x="4118" y="2592"/>
                    </a:lnTo>
                    <a:lnTo>
                      <a:pt x="4130" y="2584"/>
                    </a:lnTo>
                    <a:lnTo>
                      <a:pt x="4140" y="2576"/>
                    </a:lnTo>
                    <a:lnTo>
                      <a:pt x="4150" y="2566"/>
                    </a:lnTo>
                    <a:lnTo>
                      <a:pt x="4156" y="2554"/>
                    </a:lnTo>
                    <a:lnTo>
                      <a:pt x="4160" y="2540"/>
                    </a:lnTo>
                    <a:lnTo>
                      <a:pt x="4162" y="2526"/>
                    </a:lnTo>
                    <a:lnTo>
                      <a:pt x="4162" y="7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1937" y="861"/>
                <a:ext cx="3804" cy="225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2" extrusionOk="0">
                    <a:moveTo>
                      <a:pt x="3804" y="70"/>
                    </a:moveTo>
                    <a:lnTo>
                      <a:pt x="3804" y="70"/>
                    </a:lnTo>
                    <a:lnTo>
                      <a:pt x="3802" y="56"/>
                    </a:lnTo>
                    <a:lnTo>
                      <a:pt x="3798" y="42"/>
                    </a:lnTo>
                    <a:lnTo>
                      <a:pt x="3792" y="30"/>
                    </a:lnTo>
                    <a:lnTo>
                      <a:pt x="3782" y="20"/>
                    </a:lnTo>
                    <a:lnTo>
                      <a:pt x="3772" y="12"/>
                    </a:lnTo>
                    <a:lnTo>
                      <a:pt x="3760" y="4"/>
                    </a:lnTo>
                    <a:lnTo>
                      <a:pt x="3748" y="0"/>
                    </a:lnTo>
                    <a:lnTo>
                      <a:pt x="373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2" y="20"/>
                    </a:lnTo>
                    <a:lnTo>
                      <a:pt x="14" y="30"/>
                    </a:lnTo>
                    <a:lnTo>
                      <a:pt x="6" y="42"/>
                    </a:lnTo>
                    <a:lnTo>
                      <a:pt x="2" y="56"/>
                    </a:lnTo>
                    <a:lnTo>
                      <a:pt x="0" y="70"/>
                    </a:lnTo>
                    <a:lnTo>
                      <a:pt x="0" y="2182"/>
                    </a:lnTo>
                    <a:lnTo>
                      <a:pt x="0" y="2182"/>
                    </a:lnTo>
                    <a:lnTo>
                      <a:pt x="2" y="2196"/>
                    </a:lnTo>
                    <a:lnTo>
                      <a:pt x="6" y="2210"/>
                    </a:lnTo>
                    <a:lnTo>
                      <a:pt x="14" y="2222"/>
                    </a:lnTo>
                    <a:lnTo>
                      <a:pt x="22" y="2232"/>
                    </a:lnTo>
                    <a:lnTo>
                      <a:pt x="32" y="2240"/>
                    </a:lnTo>
                    <a:lnTo>
                      <a:pt x="44" y="2248"/>
                    </a:lnTo>
                    <a:lnTo>
                      <a:pt x="58" y="2252"/>
                    </a:lnTo>
                    <a:lnTo>
                      <a:pt x="72" y="2252"/>
                    </a:lnTo>
                    <a:lnTo>
                      <a:pt x="3734" y="2252"/>
                    </a:lnTo>
                    <a:lnTo>
                      <a:pt x="3734" y="2252"/>
                    </a:lnTo>
                    <a:lnTo>
                      <a:pt x="3748" y="2252"/>
                    </a:lnTo>
                    <a:lnTo>
                      <a:pt x="3760" y="2248"/>
                    </a:lnTo>
                    <a:lnTo>
                      <a:pt x="3772" y="2240"/>
                    </a:lnTo>
                    <a:lnTo>
                      <a:pt x="3782" y="2232"/>
                    </a:lnTo>
                    <a:lnTo>
                      <a:pt x="3792" y="2222"/>
                    </a:lnTo>
                    <a:lnTo>
                      <a:pt x="3798" y="2210"/>
                    </a:lnTo>
                    <a:lnTo>
                      <a:pt x="3802" y="2196"/>
                    </a:lnTo>
                    <a:lnTo>
                      <a:pt x="3804" y="2182"/>
                    </a:lnTo>
                    <a:lnTo>
                      <a:pt x="3804" y="7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1985" y="2035"/>
                <a:ext cx="3708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032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0" y="1008"/>
                    </a:lnTo>
                    <a:lnTo>
                      <a:pt x="2" y="1018"/>
                    </a:lnTo>
                    <a:lnTo>
                      <a:pt x="6" y="1024"/>
                    </a:lnTo>
                    <a:lnTo>
                      <a:pt x="14" y="1030"/>
                    </a:lnTo>
                    <a:lnTo>
                      <a:pt x="24" y="1032"/>
                    </a:lnTo>
                    <a:lnTo>
                      <a:pt x="3686" y="1032"/>
                    </a:lnTo>
                    <a:lnTo>
                      <a:pt x="3686" y="1032"/>
                    </a:lnTo>
                    <a:lnTo>
                      <a:pt x="3694" y="1030"/>
                    </a:lnTo>
                    <a:lnTo>
                      <a:pt x="3702" y="1024"/>
                    </a:lnTo>
                    <a:lnTo>
                      <a:pt x="3706" y="1018"/>
                    </a:lnTo>
                    <a:lnTo>
                      <a:pt x="3708" y="1008"/>
                    </a:lnTo>
                    <a:lnTo>
                      <a:pt x="3708" y="2"/>
                    </a:lnTo>
                    <a:lnTo>
                      <a:pt x="3708" y="2"/>
                    </a:lnTo>
                    <a:lnTo>
                      <a:pt x="3668" y="36"/>
                    </a:lnTo>
                    <a:lnTo>
                      <a:pt x="3624" y="70"/>
                    </a:lnTo>
                    <a:lnTo>
                      <a:pt x="3580" y="102"/>
                    </a:lnTo>
                    <a:lnTo>
                      <a:pt x="3534" y="132"/>
                    </a:lnTo>
                    <a:lnTo>
                      <a:pt x="3488" y="162"/>
                    </a:lnTo>
                    <a:lnTo>
                      <a:pt x="3440" y="192"/>
                    </a:lnTo>
                    <a:lnTo>
                      <a:pt x="3392" y="222"/>
                    </a:lnTo>
                    <a:lnTo>
                      <a:pt x="3340" y="250"/>
                    </a:lnTo>
                    <a:lnTo>
                      <a:pt x="3290" y="276"/>
                    </a:lnTo>
                    <a:lnTo>
                      <a:pt x="3236" y="302"/>
                    </a:lnTo>
                    <a:lnTo>
                      <a:pt x="3184" y="326"/>
                    </a:lnTo>
                    <a:lnTo>
                      <a:pt x="3128" y="350"/>
                    </a:lnTo>
                    <a:lnTo>
                      <a:pt x="3072" y="374"/>
                    </a:lnTo>
                    <a:lnTo>
                      <a:pt x="3016" y="396"/>
                    </a:lnTo>
                    <a:lnTo>
                      <a:pt x="2958" y="418"/>
                    </a:lnTo>
                    <a:lnTo>
                      <a:pt x="2900" y="438"/>
                    </a:lnTo>
                    <a:lnTo>
                      <a:pt x="2840" y="456"/>
                    </a:lnTo>
                    <a:lnTo>
                      <a:pt x="2780" y="474"/>
                    </a:lnTo>
                    <a:lnTo>
                      <a:pt x="2718" y="490"/>
                    </a:lnTo>
                    <a:lnTo>
                      <a:pt x="2656" y="506"/>
                    </a:lnTo>
                    <a:lnTo>
                      <a:pt x="2594" y="520"/>
                    </a:lnTo>
                    <a:lnTo>
                      <a:pt x="2530" y="534"/>
                    </a:lnTo>
                    <a:lnTo>
                      <a:pt x="2466" y="546"/>
                    </a:lnTo>
                    <a:lnTo>
                      <a:pt x="2400" y="556"/>
                    </a:lnTo>
                    <a:lnTo>
                      <a:pt x="2334" y="566"/>
                    </a:lnTo>
                    <a:lnTo>
                      <a:pt x="2268" y="576"/>
                    </a:lnTo>
                    <a:lnTo>
                      <a:pt x="2200" y="582"/>
                    </a:lnTo>
                    <a:lnTo>
                      <a:pt x="2132" y="588"/>
                    </a:lnTo>
                    <a:lnTo>
                      <a:pt x="2064" y="592"/>
                    </a:lnTo>
                    <a:lnTo>
                      <a:pt x="1994" y="596"/>
                    </a:lnTo>
                    <a:lnTo>
                      <a:pt x="1926" y="598"/>
                    </a:lnTo>
                    <a:lnTo>
                      <a:pt x="1856" y="598"/>
                    </a:lnTo>
                    <a:lnTo>
                      <a:pt x="1856" y="598"/>
                    </a:lnTo>
                    <a:lnTo>
                      <a:pt x="1786" y="598"/>
                    </a:lnTo>
                    <a:lnTo>
                      <a:pt x="1716" y="596"/>
                    </a:lnTo>
                    <a:lnTo>
                      <a:pt x="1646" y="592"/>
                    </a:lnTo>
                    <a:lnTo>
                      <a:pt x="1578" y="588"/>
                    </a:lnTo>
                    <a:lnTo>
                      <a:pt x="1510" y="582"/>
                    </a:lnTo>
                    <a:lnTo>
                      <a:pt x="1442" y="574"/>
                    </a:lnTo>
                    <a:lnTo>
                      <a:pt x="1376" y="566"/>
                    </a:lnTo>
                    <a:lnTo>
                      <a:pt x="1310" y="556"/>
                    </a:lnTo>
                    <a:lnTo>
                      <a:pt x="1244" y="546"/>
                    </a:lnTo>
                    <a:lnTo>
                      <a:pt x="1180" y="534"/>
                    </a:lnTo>
                    <a:lnTo>
                      <a:pt x="1116" y="520"/>
                    </a:lnTo>
                    <a:lnTo>
                      <a:pt x="1054" y="506"/>
                    </a:lnTo>
                    <a:lnTo>
                      <a:pt x="990" y="490"/>
                    </a:lnTo>
                    <a:lnTo>
                      <a:pt x="930" y="474"/>
                    </a:lnTo>
                    <a:lnTo>
                      <a:pt x="868" y="456"/>
                    </a:lnTo>
                    <a:lnTo>
                      <a:pt x="810" y="436"/>
                    </a:lnTo>
                    <a:lnTo>
                      <a:pt x="750" y="416"/>
                    </a:lnTo>
                    <a:lnTo>
                      <a:pt x="692" y="396"/>
                    </a:lnTo>
                    <a:lnTo>
                      <a:pt x="636" y="374"/>
                    </a:lnTo>
                    <a:lnTo>
                      <a:pt x="580" y="350"/>
                    </a:lnTo>
                    <a:lnTo>
                      <a:pt x="526" y="326"/>
                    </a:lnTo>
                    <a:lnTo>
                      <a:pt x="472" y="302"/>
                    </a:lnTo>
                    <a:lnTo>
                      <a:pt x="420" y="276"/>
                    </a:lnTo>
                    <a:lnTo>
                      <a:pt x="368" y="248"/>
                    </a:lnTo>
                    <a:lnTo>
                      <a:pt x="318" y="220"/>
                    </a:lnTo>
                    <a:lnTo>
                      <a:pt x="268" y="192"/>
                    </a:lnTo>
                    <a:lnTo>
                      <a:pt x="220" y="162"/>
                    </a:lnTo>
                    <a:lnTo>
                      <a:pt x="174" y="132"/>
                    </a:lnTo>
                    <a:lnTo>
                      <a:pt x="128" y="100"/>
                    </a:lnTo>
                    <a:lnTo>
                      <a:pt x="84" y="68"/>
                    </a:lnTo>
                    <a:lnTo>
                      <a:pt x="4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1985" y="907"/>
                <a:ext cx="3708" cy="1726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726" extrusionOk="0">
                    <a:moveTo>
                      <a:pt x="368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42" y="1162"/>
                    </a:lnTo>
                    <a:lnTo>
                      <a:pt x="84" y="1196"/>
                    </a:lnTo>
                    <a:lnTo>
                      <a:pt x="128" y="1228"/>
                    </a:lnTo>
                    <a:lnTo>
                      <a:pt x="174" y="1260"/>
                    </a:lnTo>
                    <a:lnTo>
                      <a:pt x="220" y="1290"/>
                    </a:lnTo>
                    <a:lnTo>
                      <a:pt x="268" y="1320"/>
                    </a:lnTo>
                    <a:lnTo>
                      <a:pt x="318" y="1348"/>
                    </a:lnTo>
                    <a:lnTo>
                      <a:pt x="368" y="1376"/>
                    </a:lnTo>
                    <a:lnTo>
                      <a:pt x="420" y="1404"/>
                    </a:lnTo>
                    <a:lnTo>
                      <a:pt x="472" y="1430"/>
                    </a:lnTo>
                    <a:lnTo>
                      <a:pt x="526" y="1454"/>
                    </a:lnTo>
                    <a:lnTo>
                      <a:pt x="580" y="1478"/>
                    </a:lnTo>
                    <a:lnTo>
                      <a:pt x="636" y="1502"/>
                    </a:lnTo>
                    <a:lnTo>
                      <a:pt x="692" y="1524"/>
                    </a:lnTo>
                    <a:lnTo>
                      <a:pt x="750" y="1544"/>
                    </a:lnTo>
                    <a:lnTo>
                      <a:pt x="810" y="1564"/>
                    </a:lnTo>
                    <a:lnTo>
                      <a:pt x="868" y="1584"/>
                    </a:lnTo>
                    <a:lnTo>
                      <a:pt x="930" y="1602"/>
                    </a:lnTo>
                    <a:lnTo>
                      <a:pt x="990" y="1618"/>
                    </a:lnTo>
                    <a:lnTo>
                      <a:pt x="1054" y="1634"/>
                    </a:lnTo>
                    <a:lnTo>
                      <a:pt x="1116" y="1648"/>
                    </a:lnTo>
                    <a:lnTo>
                      <a:pt x="1180" y="1662"/>
                    </a:lnTo>
                    <a:lnTo>
                      <a:pt x="1244" y="1674"/>
                    </a:lnTo>
                    <a:lnTo>
                      <a:pt x="1310" y="1684"/>
                    </a:lnTo>
                    <a:lnTo>
                      <a:pt x="1376" y="1694"/>
                    </a:lnTo>
                    <a:lnTo>
                      <a:pt x="1442" y="1702"/>
                    </a:lnTo>
                    <a:lnTo>
                      <a:pt x="1510" y="1710"/>
                    </a:lnTo>
                    <a:lnTo>
                      <a:pt x="1578" y="1716"/>
                    </a:lnTo>
                    <a:lnTo>
                      <a:pt x="1646" y="1720"/>
                    </a:lnTo>
                    <a:lnTo>
                      <a:pt x="1716" y="1724"/>
                    </a:lnTo>
                    <a:lnTo>
                      <a:pt x="1786" y="1726"/>
                    </a:lnTo>
                    <a:lnTo>
                      <a:pt x="1856" y="1726"/>
                    </a:lnTo>
                    <a:lnTo>
                      <a:pt x="1856" y="1726"/>
                    </a:lnTo>
                    <a:lnTo>
                      <a:pt x="1926" y="1726"/>
                    </a:lnTo>
                    <a:lnTo>
                      <a:pt x="1994" y="1724"/>
                    </a:lnTo>
                    <a:lnTo>
                      <a:pt x="2064" y="1720"/>
                    </a:lnTo>
                    <a:lnTo>
                      <a:pt x="2132" y="1716"/>
                    </a:lnTo>
                    <a:lnTo>
                      <a:pt x="2200" y="1710"/>
                    </a:lnTo>
                    <a:lnTo>
                      <a:pt x="2268" y="1704"/>
                    </a:lnTo>
                    <a:lnTo>
                      <a:pt x="2334" y="1694"/>
                    </a:lnTo>
                    <a:lnTo>
                      <a:pt x="2400" y="1684"/>
                    </a:lnTo>
                    <a:lnTo>
                      <a:pt x="2466" y="1674"/>
                    </a:lnTo>
                    <a:lnTo>
                      <a:pt x="2530" y="1662"/>
                    </a:lnTo>
                    <a:lnTo>
                      <a:pt x="2594" y="1648"/>
                    </a:lnTo>
                    <a:lnTo>
                      <a:pt x="2656" y="1634"/>
                    </a:lnTo>
                    <a:lnTo>
                      <a:pt x="2718" y="1618"/>
                    </a:lnTo>
                    <a:lnTo>
                      <a:pt x="2780" y="1602"/>
                    </a:lnTo>
                    <a:lnTo>
                      <a:pt x="2840" y="1584"/>
                    </a:lnTo>
                    <a:lnTo>
                      <a:pt x="2900" y="1566"/>
                    </a:lnTo>
                    <a:lnTo>
                      <a:pt x="2958" y="1546"/>
                    </a:lnTo>
                    <a:lnTo>
                      <a:pt x="3016" y="1524"/>
                    </a:lnTo>
                    <a:lnTo>
                      <a:pt x="3072" y="1502"/>
                    </a:lnTo>
                    <a:lnTo>
                      <a:pt x="3128" y="1478"/>
                    </a:lnTo>
                    <a:lnTo>
                      <a:pt x="3184" y="1454"/>
                    </a:lnTo>
                    <a:lnTo>
                      <a:pt x="3236" y="1430"/>
                    </a:lnTo>
                    <a:lnTo>
                      <a:pt x="3290" y="1404"/>
                    </a:lnTo>
                    <a:lnTo>
                      <a:pt x="3340" y="1378"/>
                    </a:lnTo>
                    <a:lnTo>
                      <a:pt x="3392" y="1350"/>
                    </a:lnTo>
                    <a:lnTo>
                      <a:pt x="3440" y="1320"/>
                    </a:lnTo>
                    <a:lnTo>
                      <a:pt x="3488" y="1290"/>
                    </a:lnTo>
                    <a:lnTo>
                      <a:pt x="3534" y="1260"/>
                    </a:lnTo>
                    <a:lnTo>
                      <a:pt x="3580" y="1230"/>
                    </a:lnTo>
                    <a:lnTo>
                      <a:pt x="3624" y="1198"/>
                    </a:lnTo>
                    <a:lnTo>
                      <a:pt x="3668" y="1164"/>
                    </a:lnTo>
                    <a:lnTo>
                      <a:pt x="3708" y="1130"/>
                    </a:lnTo>
                    <a:lnTo>
                      <a:pt x="3708" y="24"/>
                    </a:lnTo>
                    <a:lnTo>
                      <a:pt x="3708" y="24"/>
                    </a:lnTo>
                    <a:lnTo>
                      <a:pt x="3706" y="14"/>
                    </a:lnTo>
                    <a:lnTo>
                      <a:pt x="3702" y="8"/>
                    </a:lnTo>
                    <a:lnTo>
                      <a:pt x="3694" y="2"/>
                    </a:lnTo>
                    <a:lnTo>
                      <a:pt x="3686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5471" y="3151"/>
                <a:ext cx="94" cy="94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94" y="46"/>
                    </a:moveTo>
                    <a:lnTo>
                      <a:pt x="94" y="46"/>
                    </a:lnTo>
                    <a:lnTo>
                      <a:pt x="92" y="38"/>
                    </a:lnTo>
                    <a:lnTo>
                      <a:pt x="90" y="28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6" y="92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80" y="80"/>
                    </a:lnTo>
                    <a:lnTo>
                      <a:pt x="86" y="72"/>
                    </a:lnTo>
                    <a:lnTo>
                      <a:pt x="90" y="66"/>
                    </a:lnTo>
                    <a:lnTo>
                      <a:pt x="92" y="56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adFill>
                <a:gsLst>
                  <a:gs pos="0">
                    <a:srgbClr val="1E4E79"/>
                  </a:gs>
                  <a:gs pos="1000">
                    <a:srgbClr val="1E4E79"/>
                  </a:gs>
                  <a:gs pos="26000">
                    <a:srgbClr val="BBD6EE"/>
                  </a:gs>
                  <a:gs pos="100000">
                    <a:srgbClr val="1E4E7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" name="Google Shape;142;p5"/>
          <p:cNvSpPr txBox="1"/>
          <p:nvPr/>
        </p:nvSpPr>
        <p:spPr>
          <a:xfrm>
            <a:off x="2837006" y="967786"/>
            <a:ext cx="5689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sym typeface="Arial"/>
              </a:rPr>
              <a:t>Beth </a:t>
            </a:r>
            <a:r>
              <a:rPr lang="en-GB" sz="2400" dirty="0" err="1">
                <a:solidFill>
                  <a:schemeClr val="dk1"/>
                </a:solidFill>
                <a:sym typeface="Arial"/>
              </a:rPr>
              <a:t>yw</a:t>
            </a:r>
            <a:r>
              <a:rPr lang="en-GB" sz="2400" dirty="0">
                <a:solidFill>
                  <a:schemeClr val="dk1"/>
                </a:solidFill>
                <a:sym typeface="Arial"/>
              </a:rPr>
              <a:t> ‘</a:t>
            </a:r>
            <a:r>
              <a:rPr lang="en-GB" sz="2400" dirty="0" err="1">
                <a:solidFill>
                  <a:schemeClr val="dk1"/>
                </a:solidFill>
                <a:sym typeface="Arial"/>
              </a:rPr>
              <a:t>secstio</a:t>
            </a:r>
            <a:r>
              <a:rPr lang="en-GB" sz="2400" dirty="0">
                <a:solidFill>
                  <a:schemeClr val="dk1"/>
                </a:solidFill>
                <a:sym typeface="Arial"/>
              </a:rPr>
              <a:t>’?</a:t>
            </a:r>
            <a:endParaRPr sz="2400" dirty="0"/>
          </a:p>
        </p:txBody>
      </p:sp>
      <p:sp>
        <p:nvSpPr>
          <p:cNvPr id="143" name="Google Shape;143;p5"/>
          <p:cNvSpPr txBox="1"/>
          <p:nvPr/>
        </p:nvSpPr>
        <p:spPr>
          <a:xfrm>
            <a:off x="775200" y="1440725"/>
            <a:ext cx="3803400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2000" dirty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‘</a:t>
            </a:r>
            <a:r>
              <a:rPr lang="cy-GB" sz="12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Secstio</a:t>
            </a:r>
            <a:r>
              <a:rPr lang="cy-GB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’ yw pan fydd rhywun yn rhannu lluniau neu fideos rhywiol, noeth neu rannol noeth o’i hunan neu eraill, neu’n anfon negeseuon o natur rywiol amlwg.</a:t>
            </a:r>
            <a:endParaRPr lang="cy-GB"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Gallan nhw gael eu hanfon gan ddefnyddio ffonau symudol, llechi, ffonau clyfar, gliniaduron – unrhyw ddyfais sy’n eich galluogi i rannu cyfryngau a negeseuon.</a:t>
            </a:r>
            <a:r>
              <a:rPr lang="cy-GB" sz="20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</a:t>
            </a:r>
            <a:endParaRPr lang="cy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2000" dirty="0">
              <a:solidFill>
                <a:schemeClr val="dk1"/>
              </a:solidFill>
              <a:sym typeface="Arial"/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cy-GB" sz="2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062530" y="3244343"/>
            <a:ext cx="7653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Beth </a:t>
            </a:r>
            <a:r>
              <a:rPr lang="en-GB" sz="2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mae’r</a:t>
            </a:r>
            <a:r>
              <a:rPr lang="en-GB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gyfraith</a:t>
            </a:r>
            <a:r>
              <a:rPr lang="en-GB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yn</a:t>
            </a:r>
            <a:r>
              <a:rPr lang="en-GB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</a:t>
            </a:r>
            <a:r>
              <a:rPr lang="en-GB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ddweud</a:t>
            </a:r>
            <a:r>
              <a:rPr lang="en-GB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am </a:t>
            </a:r>
            <a:r>
              <a:rPr lang="en-GB" sz="25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secstio</a:t>
            </a:r>
            <a:r>
              <a:rPr lang="en-GB" sz="2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500" dirty="0"/>
          </a:p>
        </p:txBody>
      </p:sp>
      <p:sp>
        <p:nvSpPr>
          <p:cNvPr id="145" name="Google Shape;145;p5"/>
          <p:cNvSpPr txBox="1"/>
          <p:nvPr/>
        </p:nvSpPr>
        <p:spPr>
          <a:xfrm>
            <a:off x="566576" y="3658500"/>
            <a:ext cx="73221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cy-GB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Mae’n anghyfreithlon i berson ifanc (o dan 18 oed) greu llun neu fideo o natur rywiol amlwg o’i hunan neu ffrind, rhannu llun neu fideo o natur rywiol amlwg o blentyn, hyd yn oed os yw’n cael ei rannu rhwng plant o’r un oedran; lawrlwytho, storio neu feddu ar lun neu fideo o natur rywiol amlwg o blentyn, hyd yn oed os yw’r plentyn wedi rhoi caniatâd i’w greu.</a:t>
            </a:r>
            <a:endParaRPr lang="cy-GB"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y-GB" sz="12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2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Os ydyn nhw’n cael eu rhannu gyda pherson dros 18 oed, mae’r person dros 18 oed yn meddu ar bornograffi plant, ac felly gall wynebu hyd at 2 flynedd yn y carchar. </a:t>
            </a:r>
            <a:endParaRPr lang="cy-GB" sz="1200" dirty="0"/>
          </a:p>
        </p:txBody>
      </p:sp>
      <p:sp>
        <p:nvSpPr>
          <p:cNvPr id="146" name="Google Shape;146;p5"/>
          <p:cNvSpPr txBox="1"/>
          <p:nvPr/>
        </p:nvSpPr>
        <p:spPr>
          <a:xfrm>
            <a:off x="566581" y="458111"/>
            <a:ext cx="5689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Beth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yw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‘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meithrin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perthynas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amhriodol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’?</a:t>
            </a:r>
            <a:endParaRPr sz="900"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4578600" y="1905950"/>
            <a:ext cx="34488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‘Meithrin perthynas amhriodol’ yw pan fydd person yn datblygu cysylltiad emosiynol gyda pherson agored i niwed neu blentyn er mwyn cael ei ymddiriedaeth at ddibenion cam-drin rhywiol, </a:t>
            </a:r>
            <a:r>
              <a:rPr lang="cy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camfanteisio</a:t>
            </a:r>
            <a:r>
              <a:rPr lang="cy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masnachu pobl neu </a:t>
            </a:r>
            <a:r>
              <a:rPr lang="cy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radicaleiddio</a:t>
            </a:r>
            <a:r>
              <a:rPr lang="cy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-25523" y="5959586"/>
            <a:ext cx="9169523" cy="8984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0" y="92766"/>
            <a:ext cx="9144000" cy="6917634"/>
            <a:chOff x="1919162" y="662019"/>
            <a:chExt cx="8577330" cy="5849914"/>
          </a:xfrm>
        </p:grpSpPr>
        <p:sp>
          <p:nvSpPr>
            <p:cNvPr id="154" name="Google Shape;154;p6"/>
            <p:cNvSpPr/>
            <p:nvPr/>
          </p:nvSpPr>
          <p:spPr>
            <a:xfrm>
              <a:off x="1919162" y="5777088"/>
              <a:ext cx="8577330" cy="734845"/>
            </a:xfrm>
            <a:prstGeom prst="ellipse">
              <a:avLst/>
            </a:prstGeom>
            <a:solidFill>
              <a:srgbClr val="3F3F3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" name="Google Shape;155;p6"/>
            <p:cNvGrpSpPr/>
            <p:nvPr/>
          </p:nvGrpSpPr>
          <p:grpSpPr>
            <a:xfrm>
              <a:off x="2180823" y="662019"/>
              <a:ext cx="8057881" cy="5695888"/>
              <a:chOff x="1759" y="689"/>
              <a:chExt cx="4162" cy="2942"/>
            </a:xfrm>
          </p:grpSpPr>
          <p:sp>
            <p:nvSpPr>
              <p:cNvPr id="156" name="Google Shape;156;p6"/>
              <p:cNvSpPr/>
              <p:nvPr/>
            </p:nvSpPr>
            <p:spPr>
              <a:xfrm>
                <a:off x="1759" y="689"/>
                <a:ext cx="4162" cy="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97" y="3321"/>
                <a:ext cx="2284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10" extrusionOk="0">
                    <a:moveTo>
                      <a:pt x="70" y="58"/>
                    </a:moveTo>
                    <a:lnTo>
                      <a:pt x="70" y="58"/>
                    </a:lnTo>
                    <a:lnTo>
                      <a:pt x="56" y="60"/>
                    </a:lnTo>
                    <a:lnTo>
                      <a:pt x="42" y="64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52"/>
                    </a:lnTo>
                    <a:lnTo>
                      <a:pt x="6" y="266"/>
                    </a:lnTo>
                    <a:lnTo>
                      <a:pt x="12" y="278"/>
                    </a:lnTo>
                    <a:lnTo>
                      <a:pt x="20" y="288"/>
                    </a:lnTo>
                    <a:lnTo>
                      <a:pt x="30" y="298"/>
                    </a:lnTo>
                    <a:lnTo>
                      <a:pt x="42" y="304"/>
                    </a:lnTo>
                    <a:lnTo>
                      <a:pt x="56" y="308"/>
                    </a:lnTo>
                    <a:lnTo>
                      <a:pt x="70" y="310"/>
                    </a:lnTo>
                    <a:lnTo>
                      <a:pt x="2214" y="310"/>
                    </a:lnTo>
                    <a:lnTo>
                      <a:pt x="2214" y="310"/>
                    </a:lnTo>
                    <a:lnTo>
                      <a:pt x="2228" y="308"/>
                    </a:lnTo>
                    <a:lnTo>
                      <a:pt x="2242" y="304"/>
                    </a:lnTo>
                    <a:lnTo>
                      <a:pt x="2254" y="298"/>
                    </a:lnTo>
                    <a:lnTo>
                      <a:pt x="2264" y="288"/>
                    </a:lnTo>
                    <a:lnTo>
                      <a:pt x="2272" y="278"/>
                    </a:lnTo>
                    <a:lnTo>
                      <a:pt x="2280" y="266"/>
                    </a:lnTo>
                    <a:lnTo>
                      <a:pt x="2284" y="252"/>
                    </a:lnTo>
                    <a:lnTo>
                      <a:pt x="2284" y="238"/>
                    </a:lnTo>
                    <a:lnTo>
                      <a:pt x="2284" y="130"/>
                    </a:lnTo>
                    <a:lnTo>
                      <a:pt x="2284" y="130"/>
                    </a:lnTo>
                    <a:lnTo>
                      <a:pt x="2284" y="114"/>
                    </a:lnTo>
                    <a:lnTo>
                      <a:pt x="2280" y="102"/>
                    </a:lnTo>
                    <a:lnTo>
                      <a:pt x="2272" y="90"/>
                    </a:lnTo>
                    <a:lnTo>
                      <a:pt x="2264" y="80"/>
                    </a:lnTo>
                    <a:lnTo>
                      <a:pt x="2254" y="70"/>
                    </a:lnTo>
                    <a:lnTo>
                      <a:pt x="2242" y="64"/>
                    </a:lnTo>
                    <a:lnTo>
                      <a:pt x="2228" y="60"/>
                    </a:lnTo>
                    <a:lnTo>
                      <a:pt x="2214" y="58"/>
                    </a:lnTo>
                    <a:lnTo>
                      <a:pt x="1936" y="0"/>
                    </a:lnTo>
                    <a:lnTo>
                      <a:pt x="350" y="0"/>
                    </a:lnTo>
                    <a:lnTo>
                      <a:pt x="7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25000">
                    <a:srgbClr val="595959"/>
                  </a:gs>
                  <a:gs pos="31000">
                    <a:srgbClr val="7F7F7F"/>
                  </a:gs>
                  <a:gs pos="100000">
                    <a:srgbClr val="26262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3047" y="3247"/>
                <a:ext cx="158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" extrusionOk="0">
                    <a:moveTo>
                      <a:pt x="1496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0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0" y="56"/>
                    </a:lnTo>
                    <a:lnTo>
                      <a:pt x="18" y="70"/>
                    </a:lnTo>
                    <a:lnTo>
                      <a:pt x="0" y="74"/>
                    </a:lnTo>
                    <a:lnTo>
                      <a:pt x="1586" y="74"/>
                    </a:lnTo>
                    <a:lnTo>
                      <a:pt x="1566" y="70"/>
                    </a:lnTo>
                    <a:lnTo>
                      <a:pt x="1566" y="70"/>
                    </a:lnTo>
                    <a:lnTo>
                      <a:pt x="1566" y="56"/>
                    </a:lnTo>
                    <a:lnTo>
                      <a:pt x="1562" y="42"/>
                    </a:lnTo>
                    <a:lnTo>
                      <a:pt x="1554" y="30"/>
                    </a:lnTo>
                    <a:lnTo>
                      <a:pt x="1546" y="20"/>
                    </a:lnTo>
                    <a:lnTo>
                      <a:pt x="1536" y="12"/>
                    </a:lnTo>
                    <a:lnTo>
                      <a:pt x="1524" y="6"/>
                    </a:lnTo>
                    <a:lnTo>
                      <a:pt x="1510" y="2"/>
                    </a:lnTo>
                    <a:lnTo>
                      <a:pt x="1496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1759" y="689"/>
                <a:ext cx="4162" cy="259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96" extrusionOk="0">
                    <a:moveTo>
                      <a:pt x="4162" y="70"/>
                    </a:moveTo>
                    <a:lnTo>
                      <a:pt x="4162" y="70"/>
                    </a:lnTo>
                    <a:lnTo>
                      <a:pt x="4160" y="56"/>
                    </a:lnTo>
                    <a:lnTo>
                      <a:pt x="4156" y="42"/>
                    </a:lnTo>
                    <a:lnTo>
                      <a:pt x="4150" y="30"/>
                    </a:lnTo>
                    <a:lnTo>
                      <a:pt x="4140" y="20"/>
                    </a:lnTo>
                    <a:lnTo>
                      <a:pt x="4130" y="12"/>
                    </a:lnTo>
                    <a:lnTo>
                      <a:pt x="4118" y="4"/>
                    </a:lnTo>
                    <a:lnTo>
                      <a:pt x="4106" y="0"/>
                    </a:lnTo>
                    <a:lnTo>
                      <a:pt x="409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2526"/>
                    </a:lnTo>
                    <a:lnTo>
                      <a:pt x="0" y="2526"/>
                    </a:lnTo>
                    <a:lnTo>
                      <a:pt x="0" y="2540"/>
                    </a:lnTo>
                    <a:lnTo>
                      <a:pt x="4" y="2554"/>
                    </a:lnTo>
                    <a:lnTo>
                      <a:pt x="12" y="2566"/>
                    </a:lnTo>
                    <a:lnTo>
                      <a:pt x="20" y="2576"/>
                    </a:lnTo>
                    <a:lnTo>
                      <a:pt x="30" y="2584"/>
                    </a:lnTo>
                    <a:lnTo>
                      <a:pt x="42" y="2592"/>
                    </a:lnTo>
                    <a:lnTo>
                      <a:pt x="56" y="2596"/>
                    </a:lnTo>
                    <a:lnTo>
                      <a:pt x="70" y="2596"/>
                    </a:lnTo>
                    <a:lnTo>
                      <a:pt x="4092" y="2596"/>
                    </a:lnTo>
                    <a:lnTo>
                      <a:pt x="4092" y="2596"/>
                    </a:lnTo>
                    <a:lnTo>
                      <a:pt x="4106" y="2596"/>
                    </a:lnTo>
                    <a:lnTo>
                      <a:pt x="4118" y="2592"/>
                    </a:lnTo>
                    <a:lnTo>
                      <a:pt x="4130" y="2584"/>
                    </a:lnTo>
                    <a:lnTo>
                      <a:pt x="4140" y="2576"/>
                    </a:lnTo>
                    <a:lnTo>
                      <a:pt x="4150" y="2566"/>
                    </a:lnTo>
                    <a:lnTo>
                      <a:pt x="4156" y="2554"/>
                    </a:lnTo>
                    <a:lnTo>
                      <a:pt x="4160" y="2540"/>
                    </a:lnTo>
                    <a:lnTo>
                      <a:pt x="4162" y="2526"/>
                    </a:lnTo>
                    <a:lnTo>
                      <a:pt x="4162" y="7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1937" y="861"/>
                <a:ext cx="3804" cy="225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2" extrusionOk="0">
                    <a:moveTo>
                      <a:pt x="3804" y="70"/>
                    </a:moveTo>
                    <a:lnTo>
                      <a:pt x="3804" y="70"/>
                    </a:lnTo>
                    <a:lnTo>
                      <a:pt x="3802" y="56"/>
                    </a:lnTo>
                    <a:lnTo>
                      <a:pt x="3798" y="42"/>
                    </a:lnTo>
                    <a:lnTo>
                      <a:pt x="3792" y="30"/>
                    </a:lnTo>
                    <a:lnTo>
                      <a:pt x="3782" y="20"/>
                    </a:lnTo>
                    <a:lnTo>
                      <a:pt x="3772" y="12"/>
                    </a:lnTo>
                    <a:lnTo>
                      <a:pt x="3760" y="4"/>
                    </a:lnTo>
                    <a:lnTo>
                      <a:pt x="3748" y="0"/>
                    </a:lnTo>
                    <a:lnTo>
                      <a:pt x="373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2" y="20"/>
                    </a:lnTo>
                    <a:lnTo>
                      <a:pt x="14" y="30"/>
                    </a:lnTo>
                    <a:lnTo>
                      <a:pt x="6" y="42"/>
                    </a:lnTo>
                    <a:lnTo>
                      <a:pt x="2" y="56"/>
                    </a:lnTo>
                    <a:lnTo>
                      <a:pt x="0" y="70"/>
                    </a:lnTo>
                    <a:lnTo>
                      <a:pt x="0" y="2182"/>
                    </a:lnTo>
                    <a:lnTo>
                      <a:pt x="0" y="2182"/>
                    </a:lnTo>
                    <a:lnTo>
                      <a:pt x="2" y="2196"/>
                    </a:lnTo>
                    <a:lnTo>
                      <a:pt x="6" y="2210"/>
                    </a:lnTo>
                    <a:lnTo>
                      <a:pt x="14" y="2222"/>
                    </a:lnTo>
                    <a:lnTo>
                      <a:pt x="22" y="2232"/>
                    </a:lnTo>
                    <a:lnTo>
                      <a:pt x="32" y="2240"/>
                    </a:lnTo>
                    <a:lnTo>
                      <a:pt x="44" y="2248"/>
                    </a:lnTo>
                    <a:lnTo>
                      <a:pt x="58" y="2252"/>
                    </a:lnTo>
                    <a:lnTo>
                      <a:pt x="72" y="2252"/>
                    </a:lnTo>
                    <a:lnTo>
                      <a:pt x="3734" y="2252"/>
                    </a:lnTo>
                    <a:lnTo>
                      <a:pt x="3734" y="2252"/>
                    </a:lnTo>
                    <a:lnTo>
                      <a:pt x="3748" y="2252"/>
                    </a:lnTo>
                    <a:lnTo>
                      <a:pt x="3760" y="2248"/>
                    </a:lnTo>
                    <a:lnTo>
                      <a:pt x="3772" y="2240"/>
                    </a:lnTo>
                    <a:lnTo>
                      <a:pt x="3782" y="2232"/>
                    </a:lnTo>
                    <a:lnTo>
                      <a:pt x="3792" y="2222"/>
                    </a:lnTo>
                    <a:lnTo>
                      <a:pt x="3798" y="2210"/>
                    </a:lnTo>
                    <a:lnTo>
                      <a:pt x="3802" y="2196"/>
                    </a:lnTo>
                    <a:lnTo>
                      <a:pt x="3804" y="2182"/>
                    </a:lnTo>
                    <a:lnTo>
                      <a:pt x="3804" y="7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1985" y="2035"/>
                <a:ext cx="3708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032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0" y="1008"/>
                    </a:lnTo>
                    <a:lnTo>
                      <a:pt x="2" y="1018"/>
                    </a:lnTo>
                    <a:lnTo>
                      <a:pt x="6" y="1024"/>
                    </a:lnTo>
                    <a:lnTo>
                      <a:pt x="14" y="1030"/>
                    </a:lnTo>
                    <a:lnTo>
                      <a:pt x="24" y="1032"/>
                    </a:lnTo>
                    <a:lnTo>
                      <a:pt x="3686" y="1032"/>
                    </a:lnTo>
                    <a:lnTo>
                      <a:pt x="3686" y="1032"/>
                    </a:lnTo>
                    <a:lnTo>
                      <a:pt x="3694" y="1030"/>
                    </a:lnTo>
                    <a:lnTo>
                      <a:pt x="3702" y="1024"/>
                    </a:lnTo>
                    <a:lnTo>
                      <a:pt x="3706" y="1018"/>
                    </a:lnTo>
                    <a:lnTo>
                      <a:pt x="3708" y="1008"/>
                    </a:lnTo>
                    <a:lnTo>
                      <a:pt x="3708" y="2"/>
                    </a:lnTo>
                    <a:lnTo>
                      <a:pt x="3708" y="2"/>
                    </a:lnTo>
                    <a:lnTo>
                      <a:pt x="3668" y="36"/>
                    </a:lnTo>
                    <a:lnTo>
                      <a:pt x="3624" y="70"/>
                    </a:lnTo>
                    <a:lnTo>
                      <a:pt x="3580" y="102"/>
                    </a:lnTo>
                    <a:lnTo>
                      <a:pt x="3534" y="132"/>
                    </a:lnTo>
                    <a:lnTo>
                      <a:pt x="3488" y="162"/>
                    </a:lnTo>
                    <a:lnTo>
                      <a:pt x="3440" y="192"/>
                    </a:lnTo>
                    <a:lnTo>
                      <a:pt x="3392" y="222"/>
                    </a:lnTo>
                    <a:lnTo>
                      <a:pt x="3340" y="250"/>
                    </a:lnTo>
                    <a:lnTo>
                      <a:pt x="3290" y="276"/>
                    </a:lnTo>
                    <a:lnTo>
                      <a:pt x="3236" y="302"/>
                    </a:lnTo>
                    <a:lnTo>
                      <a:pt x="3184" y="326"/>
                    </a:lnTo>
                    <a:lnTo>
                      <a:pt x="3128" y="350"/>
                    </a:lnTo>
                    <a:lnTo>
                      <a:pt x="3072" y="374"/>
                    </a:lnTo>
                    <a:lnTo>
                      <a:pt x="3016" y="396"/>
                    </a:lnTo>
                    <a:lnTo>
                      <a:pt x="2958" y="418"/>
                    </a:lnTo>
                    <a:lnTo>
                      <a:pt x="2900" y="438"/>
                    </a:lnTo>
                    <a:lnTo>
                      <a:pt x="2840" y="456"/>
                    </a:lnTo>
                    <a:lnTo>
                      <a:pt x="2780" y="474"/>
                    </a:lnTo>
                    <a:lnTo>
                      <a:pt x="2718" y="490"/>
                    </a:lnTo>
                    <a:lnTo>
                      <a:pt x="2656" y="506"/>
                    </a:lnTo>
                    <a:lnTo>
                      <a:pt x="2594" y="520"/>
                    </a:lnTo>
                    <a:lnTo>
                      <a:pt x="2530" y="534"/>
                    </a:lnTo>
                    <a:lnTo>
                      <a:pt x="2466" y="546"/>
                    </a:lnTo>
                    <a:lnTo>
                      <a:pt x="2400" y="556"/>
                    </a:lnTo>
                    <a:lnTo>
                      <a:pt x="2334" y="566"/>
                    </a:lnTo>
                    <a:lnTo>
                      <a:pt x="2268" y="576"/>
                    </a:lnTo>
                    <a:lnTo>
                      <a:pt x="2200" y="582"/>
                    </a:lnTo>
                    <a:lnTo>
                      <a:pt x="2132" y="588"/>
                    </a:lnTo>
                    <a:lnTo>
                      <a:pt x="2064" y="592"/>
                    </a:lnTo>
                    <a:lnTo>
                      <a:pt x="1994" y="596"/>
                    </a:lnTo>
                    <a:lnTo>
                      <a:pt x="1926" y="598"/>
                    </a:lnTo>
                    <a:lnTo>
                      <a:pt x="1856" y="598"/>
                    </a:lnTo>
                    <a:lnTo>
                      <a:pt x="1856" y="598"/>
                    </a:lnTo>
                    <a:lnTo>
                      <a:pt x="1786" y="598"/>
                    </a:lnTo>
                    <a:lnTo>
                      <a:pt x="1716" y="596"/>
                    </a:lnTo>
                    <a:lnTo>
                      <a:pt x="1646" y="592"/>
                    </a:lnTo>
                    <a:lnTo>
                      <a:pt x="1578" y="588"/>
                    </a:lnTo>
                    <a:lnTo>
                      <a:pt x="1510" y="582"/>
                    </a:lnTo>
                    <a:lnTo>
                      <a:pt x="1442" y="574"/>
                    </a:lnTo>
                    <a:lnTo>
                      <a:pt x="1376" y="566"/>
                    </a:lnTo>
                    <a:lnTo>
                      <a:pt x="1310" y="556"/>
                    </a:lnTo>
                    <a:lnTo>
                      <a:pt x="1244" y="546"/>
                    </a:lnTo>
                    <a:lnTo>
                      <a:pt x="1180" y="534"/>
                    </a:lnTo>
                    <a:lnTo>
                      <a:pt x="1116" y="520"/>
                    </a:lnTo>
                    <a:lnTo>
                      <a:pt x="1054" y="506"/>
                    </a:lnTo>
                    <a:lnTo>
                      <a:pt x="990" y="490"/>
                    </a:lnTo>
                    <a:lnTo>
                      <a:pt x="930" y="474"/>
                    </a:lnTo>
                    <a:lnTo>
                      <a:pt x="868" y="456"/>
                    </a:lnTo>
                    <a:lnTo>
                      <a:pt x="810" y="436"/>
                    </a:lnTo>
                    <a:lnTo>
                      <a:pt x="750" y="416"/>
                    </a:lnTo>
                    <a:lnTo>
                      <a:pt x="692" y="396"/>
                    </a:lnTo>
                    <a:lnTo>
                      <a:pt x="636" y="374"/>
                    </a:lnTo>
                    <a:lnTo>
                      <a:pt x="580" y="350"/>
                    </a:lnTo>
                    <a:lnTo>
                      <a:pt x="526" y="326"/>
                    </a:lnTo>
                    <a:lnTo>
                      <a:pt x="472" y="302"/>
                    </a:lnTo>
                    <a:lnTo>
                      <a:pt x="420" y="276"/>
                    </a:lnTo>
                    <a:lnTo>
                      <a:pt x="368" y="248"/>
                    </a:lnTo>
                    <a:lnTo>
                      <a:pt x="318" y="220"/>
                    </a:lnTo>
                    <a:lnTo>
                      <a:pt x="268" y="192"/>
                    </a:lnTo>
                    <a:lnTo>
                      <a:pt x="220" y="162"/>
                    </a:lnTo>
                    <a:lnTo>
                      <a:pt x="174" y="132"/>
                    </a:lnTo>
                    <a:lnTo>
                      <a:pt x="128" y="100"/>
                    </a:lnTo>
                    <a:lnTo>
                      <a:pt x="84" y="68"/>
                    </a:lnTo>
                    <a:lnTo>
                      <a:pt x="4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1985" y="907"/>
                <a:ext cx="3708" cy="1726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726" extrusionOk="0">
                    <a:moveTo>
                      <a:pt x="368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42" y="1162"/>
                    </a:lnTo>
                    <a:lnTo>
                      <a:pt x="84" y="1196"/>
                    </a:lnTo>
                    <a:lnTo>
                      <a:pt x="128" y="1228"/>
                    </a:lnTo>
                    <a:lnTo>
                      <a:pt x="174" y="1260"/>
                    </a:lnTo>
                    <a:lnTo>
                      <a:pt x="220" y="1290"/>
                    </a:lnTo>
                    <a:lnTo>
                      <a:pt x="268" y="1320"/>
                    </a:lnTo>
                    <a:lnTo>
                      <a:pt x="318" y="1348"/>
                    </a:lnTo>
                    <a:lnTo>
                      <a:pt x="368" y="1376"/>
                    </a:lnTo>
                    <a:lnTo>
                      <a:pt x="420" y="1404"/>
                    </a:lnTo>
                    <a:lnTo>
                      <a:pt x="472" y="1430"/>
                    </a:lnTo>
                    <a:lnTo>
                      <a:pt x="526" y="1454"/>
                    </a:lnTo>
                    <a:lnTo>
                      <a:pt x="580" y="1478"/>
                    </a:lnTo>
                    <a:lnTo>
                      <a:pt x="636" y="1502"/>
                    </a:lnTo>
                    <a:lnTo>
                      <a:pt x="692" y="1524"/>
                    </a:lnTo>
                    <a:lnTo>
                      <a:pt x="750" y="1544"/>
                    </a:lnTo>
                    <a:lnTo>
                      <a:pt x="810" y="1564"/>
                    </a:lnTo>
                    <a:lnTo>
                      <a:pt x="868" y="1584"/>
                    </a:lnTo>
                    <a:lnTo>
                      <a:pt x="930" y="1602"/>
                    </a:lnTo>
                    <a:lnTo>
                      <a:pt x="990" y="1618"/>
                    </a:lnTo>
                    <a:lnTo>
                      <a:pt x="1054" y="1634"/>
                    </a:lnTo>
                    <a:lnTo>
                      <a:pt x="1116" y="1648"/>
                    </a:lnTo>
                    <a:lnTo>
                      <a:pt x="1180" y="1662"/>
                    </a:lnTo>
                    <a:lnTo>
                      <a:pt x="1244" y="1674"/>
                    </a:lnTo>
                    <a:lnTo>
                      <a:pt x="1310" y="1684"/>
                    </a:lnTo>
                    <a:lnTo>
                      <a:pt x="1376" y="1694"/>
                    </a:lnTo>
                    <a:lnTo>
                      <a:pt x="1442" y="1702"/>
                    </a:lnTo>
                    <a:lnTo>
                      <a:pt x="1510" y="1710"/>
                    </a:lnTo>
                    <a:lnTo>
                      <a:pt x="1578" y="1716"/>
                    </a:lnTo>
                    <a:lnTo>
                      <a:pt x="1646" y="1720"/>
                    </a:lnTo>
                    <a:lnTo>
                      <a:pt x="1716" y="1724"/>
                    </a:lnTo>
                    <a:lnTo>
                      <a:pt x="1786" y="1726"/>
                    </a:lnTo>
                    <a:lnTo>
                      <a:pt x="1856" y="1726"/>
                    </a:lnTo>
                    <a:lnTo>
                      <a:pt x="1856" y="1726"/>
                    </a:lnTo>
                    <a:lnTo>
                      <a:pt x="1926" y="1726"/>
                    </a:lnTo>
                    <a:lnTo>
                      <a:pt x="1994" y="1724"/>
                    </a:lnTo>
                    <a:lnTo>
                      <a:pt x="2064" y="1720"/>
                    </a:lnTo>
                    <a:lnTo>
                      <a:pt x="2132" y="1716"/>
                    </a:lnTo>
                    <a:lnTo>
                      <a:pt x="2200" y="1710"/>
                    </a:lnTo>
                    <a:lnTo>
                      <a:pt x="2268" y="1704"/>
                    </a:lnTo>
                    <a:lnTo>
                      <a:pt x="2334" y="1694"/>
                    </a:lnTo>
                    <a:lnTo>
                      <a:pt x="2400" y="1684"/>
                    </a:lnTo>
                    <a:lnTo>
                      <a:pt x="2466" y="1674"/>
                    </a:lnTo>
                    <a:lnTo>
                      <a:pt x="2530" y="1662"/>
                    </a:lnTo>
                    <a:lnTo>
                      <a:pt x="2594" y="1648"/>
                    </a:lnTo>
                    <a:lnTo>
                      <a:pt x="2656" y="1634"/>
                    </a:lnTo>
                    <a:lnTo>
                      <a:pt x="2718" y="1618"/>
                    </a:lnTo>
                    <a:lnTo>
                      <a:pt x="2780" y="1602"/>
                    </a:lnTo>
                    <a:lnTo>
                      <a:pt x="2840" y="1584"/>
                    </a:lnTo>
                    <a:lnTo>
                      <a:pt x="2900" y="1566"/>
                    </a:lnTo>
                    <a:lnTo>
                      <a:pt x="2958" y="1546"/>
                    </a:lnTo>
                    <a:lnTo>
                      <a:pt x="3016" y="1524"/>
                    </a:lnTo>
                    <a:lnTo>
                      <a:pt x="3072" y="1502"/>
                    </a:lnTo>
                    <a:lnTo>
                      <a:pt x="3128" y="1478"/>
                    </a:lnTo>
                    <a:lnTo>
                      <a:pt x="3184" y="1454"/>
                    </a:lnTo>
                    <a:lnTo>
                      <a:pt x="3236" y="1430"/>
                    </a:lnTo>
                    <a:lnTo>
                      <a:pt x="3290" y="1404"/>
                    </a:lnTo>
                    <a:lnTo>
                      <a:pt x="3340" y="1378"/>
                    </a:lnTo>
                    <a:lnTo>
                      <a:pt x="3392" y="1350"/>
                    </a:lnTo>
                    <a:lnTo>
                      <a:pt x="3440" y="1320"/>
                    </a:lnTo>
                    <a:lnTo>
                      <a:pt x="3488" y="1290"/>
                    </a:lnTo>
                    <a:lnTo>
                      <a:pt x="3534" y="1260"/>
                    </a:lnTo>
                    <a:lnTo>
                      <a:pt x="3580" y="1230"/>
                    </a:lnTo>
                    <a:lnTo>
                      <a:pt x="3624" y="1198"/>
                    </a:lnTo>
                    <a:lnTo>
                      <a:pt x="3668" y="1164"/>
                    </a:lnTo>
                    <a:lnTo>
                      <a:pt x="3708" y="1130"/>
                    </a:lnTo>
                    <a:lnTo>
                      <a:pt x="3708" y="24"/>
                    </a:lnTo>
                    <a:lnTo>
                      <a:pt x="3708" y="24"/>
                    </a:lnTo>
                    <a:lnTo>
                      <a:pt x="3706" y="14"/>
                    </a:lnTo>
                    <a:lnTo>
                      <a:pt x="3702" y="8"/>
                    </a:lnTo>
                    <a:lnTo>
                      <a:pt x="3694" y="2"/>
                    </a:lnTo>
                    <a:lnTo>
                      <a:pt x="3686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5471" y="3151"/>
                <a:ext cx="94" cy="94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94" y="46"/>
                    </a:moveTo>
                    <a:lnTo>
                      <a:pt x="94" y="46"/>
                    </a:lnTo>
                    <a:lnTo>
                      <a:pt x="92" y="38"/>
                    </a:lnTo>
                    <a:lnTo>
                      <a:pt x="90" y="28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6" y="92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80" y="80"/>
                    </a:lnTo>
                    <a:lnTo>
                      <a:pt x="86" y="72"/>
                    </a:lnTo>
                    <a:lnTo>
                      <a:pt x="90" y="66"/>
                    </a:lnTo>
                    <a:lnTo>
                      <a:pt x="92" y="56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adFill>
                <a:gsLst>
                  <a:gs pos="0">
                    <a:srgbClr val="1E4E79"/>
                  </a:gs>
                  <a:gs pos="1000">
                    <a:srgbClr val="1E4E79"/>
                  </a:gs>
                  <a:gs pos="26000">
                    <a:srgbClr val="BBD6EE"/>
                  </a:gs>
                  <a:gs pos="100000">
                    <a:srgbClr val="1E4E7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4" name="Google Shape;164;p6"/>
          <p:cNvSpPr txBox="1"/>
          <p:nvPr/>
        </p:nvSpPr>
        <p:spPr>
          <a:xfrm>
            <a:off x="1714294" y="878464"/>
            <a:ext cx="568988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Secstio</a:t>
            </a:r>
            <a:r>
              <a:rPr lang="en-GB" sz="4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sz="44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Stori</a:t>
            </a:r>
            <a:r>
              <a:rPr lang="en-GB" sz="4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Dee</a:t>
            </a:r>
            <a:endParaRPr dirty="0"/>
          </a:p>
        </p:txBody>
      </p:sp>
      <p:pic>
        <p:nvPicPr>
          <p:cNvPr id="165" name="Google Shape;165;p6" descr="Image result for Video Icon 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7459" y="3839454"/>
            <a:ext cx="1691138" cy="169113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1123950" y="2041788"/>
            <a:ext cx="4743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CEOP – Exposed - Pukka Films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7">
            <a:alphaModFix/>
          </a:blip>
          <a:srcRect l="7068" t="26295" r="29652" b="9016"/>
          <a:stretch/>
        </p:blipFill>
        <p:spPr>
          <a:xfrm>
            <a:off x="1203414" y="2592966"/>
            <a:ext cx="4743450" cy="2727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/>
          <p:nvPr/>
        </p:nvSpPr>
        <p:spPr>
          <a:xfrm>
            <a:off x="-25523" y="5959586"/>
            <a:ext cx="9169523" cy="8984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7"/>
          <p:cNvGrpSpPr/>
          <p:nvPr/>
        </p:nvGrpSpPr>
        <p:grpSpPr>
          <a:xfrm>
            <a:off x="0" y="92766"/>
            <a:ext cx="9144000" cy="6917634"/>
            <a:chOff x="1919162" y="662019"/>
            <a:chExt cx="8577330" cy="5849914"/>
          </a:xfrm>
        </p:grpSpPr>
        <p:sp>
          <p:nvSpPr>
            <p:cNvPr id="174" name="Google Shape;174;p7"/>
            <p:cNvSpPr/>
            <p:nvPr/>
          </p:nvSpPr>
          <p:spPr>
            <a:xfrm>
              <a:off x="1919162" y="5777088"/>
              <a:ext cx="8577330" cy="734845"/>
            </a:xfrm>
            <a:prstGeom prst="ellipse">
              <a:avLst/>
            </a:prstGeom>
            <a:solidFill>
              <a:srgbClr val="3F3F3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" name="Google Shape;175;p7"/>
            <p:cNvGrpSpPr/>
            <p:nvPr/>
          </p:nvGrpSpPr>
          <p:grpSpPr>
            <a:xfrm>
              <a:off x="2180823" y="662019"/>
              <a:ext cx="8057881" cy="5695888"/>
              <a:chOff x="1759" y="689"/>
              <a:chExt cx="4162" cy="2942"/>
            </a:xfrm>
          </p:grpSpPr>
          <p:sp>
            <p:nvSpPr>
              <p:cNvPr id="176" name="Google Shape;176;p7"/>
              <p:cNvSpPr/>
              <p:nvPr/>
            </p:nvSpPr>
            <p:spPr>
              <a:xfrm>
                <a:off x="1759" y="689"/>
                <a:ext cx="4162" cy="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2697" y="3321"/>
                <a:ext cx="2284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10" extrusionOk="0">
                    <a:moveTo>
                      <a:pt x="70" y="58"/>
                    </a:moveTo>
                    <a:lnTo>
                      <a:pt x="70" y="58"/>
                    </a:lnTo>
                    <a:lnTo>
                      <a:pt x="56" y="60"/>
                    </a:lnTo>
                    <a:lnTo>
                      <a:pt x="42" y="64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52"/>
                    </a:lnTo>
                    <a:lnTo>
                      <a:pt x="6" y="266"/>
                    </a:lnTo>
                    <a:lnTo>
                      <a:pt x="12" y="278"/>
                    </a:lnTo>
                    <a:lnTo>
                      <a:pt x="20" y="288"/>
                    </a:lnTo>
                    <a:lnTo>
                      <a:pt x="30" y="298"/>
                    </a:lnTo>
                    <a:lnTo>
                      <a:pt x="42" y="304"/>
                    </a:lnTo>
                    <a:lnTo>
                      <a:pt x="56" y="308"/>
                    </a:lnTo>
                    <a:lnTo>
                      <a:pt x="70" y="310"/>
                    </a:lnTo>
                    <a:lnTo>
                      <a:pt x="2214" y="310"/>
                    </a:lnTo>
                    <a:lnTo>
                      <a:pt x="2214" y="310"/>
                    </a:lnTo>
                    <a:lnTo>
                      <a:pt x="2228" y="308"/>
                    </a:lnTo>
                    <a:lnTo>
                      <a:pt x="2242" y="304"/>
                    </a:lnTo>
                    <a:lnTo>
                      <a:pt x="2254" y="298"/>
                    </a:lnTo>
                    <a:lnTo>
                      <a:pt x="2264" y="288"/>
                    </a:lnTo>
                    <a:lnTo>
                      <a:pt x="2272" y="278"/>
                    </a:lnTo>
                    <a:lnTo>
                      <a:pt x="2280" y="266"/>
                    </a:lnTo>
                    <a:lnTo>
                      <a:pt x="2284" y="252"/>
                    </a:lnTo>
                    <a:lnTo>
                      <a:pt x="2284" y="238"/>
                    </a:lnTo>
                    <a:lnTo>
                      <a:pt x="2284" y="130"/>
                    </a:lnTo>
                    <a:lnTo>
                      <a:pt x="2284" y="130"/>
                    </a:lnTo>
                    <a:lnTo>
                      <a:pt x="2284" y="114"/>
                    </a:lnTo>
                    <a:lnTo>
                      <a:pt x="2280" y="102"/>
                    </a:lnTo>
                    <a:lnTo>
                      <a:pt x="2272" y="90"/>
                    </a:lnTo>
                    <a:lnTo>
                      <a:pt x="2264" y="80"/>
                    </a:lnTo>
                    <a:lnTo>
                      <a:pt x="2254" y="70"/>
                    </a:lnTo>
                    <a:lnTo>
                      <a:pt x="2242" y="64"/>
                    </a:lnTo>
                    <a:lnTo>
                      <a:pt x="2228" y="60"/>
                    </a:lnTo>
                    <a:lnTo>
                      <a:pt x="2214" y="58"/>
                    </a:lnTo>
                    <a:lnTo>
                      <a:pt x="1936" y="0"/>
                    </a:lnTo>
                    <a:lnTo>
                      <a:pt x="350" y="0"/>
                    </a:lnTo>
                    <a:lnTo>
                      <a:pt x="7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25000">
                    <a:srgbClr val="595959"/>
                  </a:gs>
                  <a:gs pos="31000">
                    <a:srgbClr val="7F7F7F"/>
                  </a:gs>
                  <a:gs pos="100000">
                    <a:srgbClr val="26262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3047" y="3247"/>
                <a:ext cx="158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" extrusionOk="0">
                    <a:moveTo>
                      <a:pt x="1496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0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0" y="56"/>
                    </a:lnTo>
                    <a:lnTo>
                      <a:pt x="18" y="70"/>
                    </a:lnTo>
                    <a:lnTo>
                      <a:pt x="0" y="74"/>
                    </a:lnTo>
                    <a:lnTo>
                      <a:pt x="1586" y="74"/>
                    </a:lnTo>
                    <a:lnTo>
                      <a:pt x="1566" y="70"/>
                    </a:lnTo>
                    <a:lnTo>
                      <a:pt x="1566" y="70"/>
                    </a:lnTo>
                    <a:lnTo>
                      <a:pt x="1566" y="56"/>
                    </a:lnTo>
                    <a:lnTo>
                      <a:pt x="1562" y="42"/>
                    </a:lnTo>
                    <a:lnTo>
                      <a:pt x="1554" y="30"/>
                    </a:lnTo>
                    <a:lnTo>
                      <a:pt x="1546" y="20"/>
                    </a:lnTo>
                    <a:lnTo>
                      <a:pt x="1536" y="12"/>
                    </a:lnTo>
                    <a:lnTo>
                      <a:pt x="1524" y="6"/>
                    </a:lnTo>
                    <a:lnTo>
                      <a:pt x="1510" y="2"/>
                    </a:lnTo>
                    <a:lnTo>
                      <a:pt x="1496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1759" y="689"/>
                <a:ext cx="4162" cy="259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96" extrusionOk="0">
                    <a:moveTo>
                      <a:pt x="4162" y="70"/>
                    </a:moveTo>
                    <a:lnTo>
                      <a:pt x="4162" y="70"/>
                    </a:lnTo>
                    <a:lnTo>
                      <a:pt x="4160" y="56"/>
                    </a:lnTo>
                    <a:lnTo>
                      <a:pt x="4156" y="42"/>
                    </a:lnTo>
                    <a:lnTo>
                      <a:pt x="4150" y="30"/>
                    </a:lnTo>
                    <a:lnTo>
                      <a:pt x="4140" y="20"/>
                    </a:lnTo>
                    <a:lnTo>
                      <a:pt x="4130" y="12"/>
                    </a:lnTo>
                    <a:lnTo>
                      <a:pt x="4118" y="4"/>
                    </a:lnTo>
                    <a:lnTo>
                      <a:pt x="4106" y="0"/>
                    </a:lnTo>
                    <a:lnTo>
                      <a:pt x="409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2526"/>
                    </a:lnTo>
                    <a:lnTo>
                      <a:pt x="0" y="2526"/>
                    </a:lnTo>
                    <a:lnTo>
                      <a:pt x="0" y="2540"/>
                    </a:lnTo>
                    <a:lnTo>
                      <a:pt x="4" y="2554"/>
                    </a:lnTo>
                    <a:lnTo>
                      <a:pt x="12" y="2566"/>
                    </a:lnTo>
                    <a:lnTo>
                      <a:pt x="20" y="2576"/>
                    </a:lnTo>
                    <a:lnTo>
                      <a:pt x="30" y="2584"/>
                    </a:lnTo>
                    <a:lnTo>
                      <a:pt x="42" y="2592"/>
                    </a:lnTo>
                    <a:lnTo>
                      <a:pt x="56" y="2596"/>
                    </a:lnTo>
                    <a:lnTo>
                      <a:pt x="70" y="2596"/>
                    </a:lnTo>
                    <a:lnTo>
                      <a:pt x="4092" y="2596"/>
                    </a:lnTo>
                    <a:lnTo>
                      <a:pt x="4092" y="2596"/>
                    </a:lnTo>
                    <a:lnTo>
                      <a:pt x="4106" y="2596"/>
                    </a:lnTo>
                    <a:lnTo>
                      <a:pt x="4118" y="2592"/>
                    </a:lnTo>
                    <a:lnTo>
                      <a:pt x="4130" y="2584"/>
                    </a:lnTo>
                    <a:lnTo>
                      <a:pt x="4140" y="2576"/>
                    </a:lnTo>
                    <a:lnTo>
                      <a:pt x="4150" y="2566"/>
                    </a:lnTo>
                    <a:lnTo>
                      <a:pt x="4156" y="2554"/>
                    </a:lnTo>
                    <a:lnTo>
                      <a:pt x="4160" y="2540"/>
                    </a:lnTo>
                    <a:lnTo>
                      <a:pt x="4162" y="2526"/>
                    </a:lnTo>
                    <a:lnTo>
                      <a:pt x="4162" y="7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1937" y="861"/>
                <a:ext cx="3804" cy="225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2" extrusionOk="0">
                    <a:moveTo>
                      <a:pt x="3804" y="70"/>
                    </a:moveTo>
                    <a:lnTo>
                      <a:pt x="3804" y="70"/>
                    </a:lnTo>
                    <a:lnTo>
                      <a:pt x="3802" y="56"/>
                    </a:lnTo>
                    <a:lnTo>
                      <a:pt x="3798" y="42"/>
                    </a:lnTo>
                    <a:lnTo>
                      <a:pt x="3792" y="30"/>
                    </a:lnTo>
                    <a:lnTo>
                      <a:pt x="3782" y="20"/>
                    </a:lnTo>
                    <a:lnTo>
                      <a:pt x="3772" y="12"/>
                    </a:lnTo>
                    <a:lnTo>
                      <a:pt x="3760" y="4"/>
                    </a:lnTo>
                    <a:lnTo>
                      <a:pt x="3748" y="0"/>
                    </a:lnTo>
                    <a:lnTo>
                      <a:pt x="373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2" y="20"/>
                    </a:lnTo>
                    <a:lnTo>
                      <a:pt x="14" y="30"/>
                    </a:lnTo>
                    <a:lnTo>
                      <a:pt x="6" y="42"/>
                    </a:lnTo>
                    <a:lnTo>
                      <a:pt x="2" y="56"/>
                    </a:lnTo>
                    <a:lnTo>
                      <a:pt x="0" y="70"/>
                    </a:lnTo>
                    <a:lnTo>
                      <a:pt x="0" y="2182"/>
                    </a:lnTo>
                    <a:lnTo>
                      <a:pt x="0" y="2182"/>
                    </a:lnTo>
                    <a:lnTo>
                      <a:pt x="2" y="2196"/>
                    </a:lnTo>
                    <a:lnTo>
                      <a:pt x="6" y="2210"/>
                    </a:lnTo>
                    <a:lnTo>
                      <a:pt x="14" y="2222"/>
                    </a:lnTo>
                    <a:lnTo>
                      <a:pt x="22" y="2232"/>
                    </a:lnTo>
                    <a:lnTo>
                      <a:pt x="32" y="2240"/>
                    </a:lnTo>
                    <a:lnTo>
                      <a:pt x="44" y="2248"/>
                    </a:lnTo>
                    <a:lnTo>
                      <a:pt x="58" y="2252"/>
                    </a:lnTo>
                    <a:lnTo>
                      <a:pt x="72" y="2252"/>
                    </a:lnTo>
                    <a:lnTo>
                      <a:pt x="3734" y="2252"/>
                    </a:lnTo>
                    <a:lnTo>
                      <a:pt x="3734" y="2252"/>
                    </a:lnTo>
                    <a:lnTo>
                      <a:pt x="3748" y="2252"/>
                    </a:lnTo>
                    <a:lnTo>
                      <a:pt x="3760" y="2248"/>
                    </a:lnTo>
                    <a:lnTo>
                      <a:pt x="3772" y="2240"/>
                    </a:lnTo>
                    <a:lnTo>
                      <a:pt x="3782" y="2232"/>
                    </a:lnTo>
                    <a:lnTo>
                      <a:pt x="3792" y="2222"/>
                    </a:lnTo>
                    <a:lnTo>
                      <a:pt x="3798" y="2210"/>
                    </a:lnTo>
                    <a:lnTo>
                      <a:pt x="3802" y="2196"/>
                    </a:lnTo>
                    <a:lnTo>
                      <a:pt x="3804" y="2182"/>
                    </a:lnTo>
                    <a:lnTo>
                      <a:pt x="3804" y="7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1985" y="2035"/>
                <a:ext cx="3708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032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0" y="1008"/>
                    </a:lnTo>
                    <a:lnTo>
                      <a:pt x="2" y="1018"/>
                    </a:lnTo>
                    <a:lnTo>
                      <a:pt x="6" y="1024"/>
                    </a:lnTo>
                    <a:lnTo>
                      <a:pt x="14" y="1030"/>
                    </a:lnTo>
                    <a:lnTo>
                      <a:pt x="24" y="1032"/>
                    </a:lnTo>
                    <a:lnTo>
                      <a:pt x="3686" y="1032"/>
                    </a:lnTo>
                    <a:lnTo>
                      <a:pt x="3686" y="1032"/>
                    </a:lnTo>
                    <a:lnTo>
                      <a:pt x="3694" y="1030"/>
                    </a:lnTo>
                    <a:lnTo>
                      <a:pt x="3702" y="1024"/>
                    </a:lnTo>
                    <a:lnTo>
                      <a:pt x="3706" y="1018"/>
                    </a:lnTo>
                    <a:lnTo>
                      <a:pt x="3708" y="1008"/>
                    </a:lnTo>
                    <a:lnTo>
                      <a:pt x="3708" y="2"/>
                    </a:lnTo>
                    <a:lnTo>
                      <a:pt x="3708" y="2"/>
                    </a:lnTo>
                    <a:lnTo>
                      <a:pt x="3668" y="36"/>
                    </a:lnTo>
                    <a:lnTo>
                      <a:pt x="3624" y="70"/>
                    </a:lnTo>
                    <a:lnTo>
                      <a:pt x="3580" y="102"/>
                    </a:lnTo>
                    <a:lnTo>
                      <a:pt x="3534" y="132"/>
                    </a:lnTo>
                    <a:lnTo>
                      <a:pt x="3488" y="162"/>
                    </a:lnTo>
                    <a:lnTo>
                      <a:pt x="3440" y="192"/>
                    </a:lnTo>
                    <a:lnTo>
                      <a:pt x="3392" y="222"/>
                    </a:lnTo>
                    <a:lnTo>
                      <a:pt x="3340" y="250"/>
                    </a:lnTo>
                    <a:lnTo>
                      <a:pt x="3290" y="276"/>
                    </a:lnTo>
                    <a:lnTo>
                      <a:pt x="3236" y="302"/>
                    </a:lnTo>
                    <a:lnTo>
                      <a:pt x="3184" y="326"/>
                    </a:lnTo>
                    <a:lnTo>
                      <a:pt x="3128" y="350"/>
                    </a:lnTo>
                    <a:lnTo>
                      <a:pt x="3072" y="374"/>
                    </a:lnTo>
                    <a:lnTo>
                      <a:pt x="3016" y="396"/>
                    </a:lnTo>
                    <a:lnTo>
                      <a:pt x="2958" y="418"/>
                    </a:lnTo>
                    <a:lnTo>
                      <a:pt x="2900" y="438"/>
                    </a:lnTo>
                    <a:lnTo>
                      <a:pt x="2840" y="456"/>
                    </a:lnTo>
                    <a:lnTo>
                      <a:pt x="2780" y="474"/>
                    </a:lnTo>
                    <a:lnTo>
                      <a:pt x="2718" y="490"/>
                    </a:lnTo>
                    <a:lnTo>
                      <a:pt x="2656" y="506"/>
                    </a:lnTo>
                    <a:lnTo>
                      <a:pt x="2594" y="520"/>
                    </a:lnTo>
                    <a:lnTo>
                      <a:pt x="2530" y="534"/>
                    </a:lnTo>
                    <a:lnTo>
                      <a:pt x="2466" y="546"/>
                    </a:lnTo>
                    <a:lnTo>
                      <a:pt x="2400" y="556"/>
                    </a:lnTo>
                    <a:lnTo>
                      <a:pt x="2334" y="566"/>
                    </a:lnTo>
                    <a:lnTo>
                      <a:pt x="2268" y="576"/>
                    </a:lnTo>
                    <a:lnTo>
                      <a:pt x="2200" y="582"/>
                    </a:lnTo>
                    <a:lnTo>
                      <a:pt x="2132" y="588"/>
                    </a:lnTo>
                    <a:lnTo>
                      <a:pt x="2064" y="592"/>
                    </a:lnTo>
                    <a:lnTo>
                      <a:pt x="1994" y="596"/>
                    </a:lnTo>
                    <a:lnTo>
                      <a:pt x="1926" y="598"/>
                    </a:lnTo>
                    <a:lnTo>
                      <a:pt x="1856" y="598"/>
                    </a:lnTo>
                    <a:lnTo>
                      <a:pt x="1856" y="598"/>
                    </a:lnTo>
                    <a:lnTo>
                      <a:pt x="1786" y="598"/>
                    </a:lnTo>
                    <a:lnTo>
                      <a:pt x="1716" y="596"/>
                    </a:lnTo>
                    <a:lnTo>
                      <a:pt x="1646" y="592"/>
                    </a:lnTo>
                    <a:lnTo>
                      <a:pt x="1578" y="588"/>
                    </a:lnTo>
                    <a:lnTo>
                      <a:pt x="1510" y="582"/>
                    </a:lnTo>
                    <a:lnTo>
                      <a:pt x="1442" y="574"/>
                    </a:lnTo>
                    <a:lnTo>
                      <a:pt x="1376" y="566"/>
                    </a:lnTo>
                    <a:lnTo>
                      <a:pt x="1310" y="556"/>
                    </a:lnTo>
                    <a:lnTo>
                      <a:pt x="1244" y="546"/>
                    </a:lnTo>
                    <a:lnTo>
                      <a:pt x="1180" y="534"/>
                    </a:lnTo>
                    <a:lnTo>
                      <a:pt x="1116" y="520"/>
                    </a:lnTo>
                    <a:lnTo>
                      <a:pt x="1054" y="506"/>
                    </a:lnTo>
                    <a:lnTo>
                      <a:pt x="990" y="490"/>
                    </a:lnTo>
                    <a:lnTo>
                      <a:pt x="930" y="474"/>
                    </a:lnTo>
                    <a:lnTo>
                      <a:pt x="868" y="456"/>
                    </a:lnTo>
                    <a:lnTo>
                      <a:pt x="810" y="436"/>
                    </a:lnTo>
                    <a:lnTo>
                      <a:pt x="750" y="416"/>
                    </a:lnTo>
                    <a:lnTo>
                      <a:pt x="692" y="396"/>
                    </a:lnTo>
                    <a:lnTo>
                      <a:pt x="636" y="374"/>
                    </a:lnTo>
                    <a:lnTo>
                      <a:pt x="580" y="350"/>
                    </a:lnTo>
                    <a:lnTo>
                      <a:pt x="526" y="326"/>
                    </a:lnTo>
                    <a:lnTo>
                      <a:pt x="472" y="302"/>
                    </a:lnTo>
                    <a:lnTo>
                      <a:pt x="420" y="276"/>
                    </a:lnTo>
                    <a:lnTo>
                      <a:pt x="368" y="248"/>
                    </a:lnTo>
                    <a:lnTo>
                      <a:pt x="318" y="220"/>
                    </a:lnTo>
                    <a:lnTo>
                      <a:pt x="268" y="192"/>
                    </a:lnTo>
                    <a:lnTo>
                      <a:pt x="220" y="162"/>
                    </a:lnTo>
                    <a:lnTo>
                      <a:pt x="174" y="132"/>
                    </a:lnTo>
                    <a:lnTo>
                      <a:pt x="128" y="100"/>
                    </a:lnTo>
                    <a:lnTo>
                      <a:pt x="84" y="68"/>
                    </a:lnTo>
                    <a:lnTo>
                      <a:pt x="4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1985" y="907"/>
                <a:ext cx="3708" cy="1726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726" extrusionOk="0">
                    <a:moveTo>
                      <a:pt x="368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42" y="1162"/>
                    </a:lnTo>
                    <a:lnTo>
                      <a:pt x="84" y="1196"/>
                    </a:lnTo>
                    <a:lnTo>
                      <a:pt x="128" y="1228"/>
                    </a:lnTo>
                    <a:lnTo>
                      <a:pt x="174" y="1260"/>
                    </a:lnTo>
                    <a:lnTo>
                      <a:pt x="220" y="1290"/>
                    </a:lnTo>
                    <a:lnTo>
                      <a:pt x="268" y="1320"/>
                    </a:lnTo>
                    <a:lnTo>
                      <a:pt x="318" y="1348"/>
                    </a:lnTo>
                    <a:lnTo>
                      <a:pt x="368" y="1376"/>
                    </a:lnTo>
                    <a:lnTo>
                      <a:pt x="420" y="1404"/>
                    </a:lnTo>
                    <a:lnTo>
                      <a:pt x="472" y="1430"/>
                    </a:lnTo>
                    <a:lnTo>
                      <a:pt x="526" y="1454"/>
                    </a:lnTo>
                    <a:lnTo>
                      <a:pt x="580" y="1478"/>
                    </a:lnTo>
                    <a:lnTo>
                      <a:pt x="636" y="1502"/>
                    </a:lnTo>
                    <a:lnTo>
                      <a:pt x="692" y="1524"/>
                    </a:lnTo>
                    <a:lnTo>
                      <a:pt x="750" y="1544"/>
                    </a:lnTo>
                    <a:lnTo>
                      <a:pt x="810" y="1564"/>
                    </a:lnTo>
                    <a:lnTo>
                      <a:pt x="868" y="1584"/>
                    </a:lnTo>
                    <a:lnTo>
                      <a:pt x="930" y="1602"/>
                    </a:lnTo>
                    <a:lnTo>
                      <a:pt x="990" y="1618"/>
                    </a:lnTo>
                    <a:lnTo>
                      <a:pt x="1054" y="1634"/>
                    </a:lnTo>
                    <a:lnTo>
                      <a:pt x="1116" y="1648"/>
                    </a:lnTo>
                    <a:lnTo>
                      <a:pt x="1180" y="1662"/>
                    </a:lnTo>
                    <a:lnTo>
                      <a:pt x="1244" y="1674"/>
                    </a:lnTo>
                    <a:lnTo>
                      <a:pt x="1310" y="1684"/>
                    </a:lnTo>
                    <a:lnTo>
                      <a:pt x="1376" y="1694"/>
                    </a:lnTo>
                    <a:lnTo>
                      <a:pt x="1442" y="1702"/>
                    </a:lnTo>
                    <a:lnTo>
                      <a:pt x="1510" y="1710"/>
                    </a:lnTo>
                    <a:lnTo>
                      <a:pt x="1578" y="1716"/>
                    </a:lnTo>
                    <a:lnTo>
                      <a:pt x="1646" y="1720"/>
                    </a:lnTo>
                    <a:lnTo>
                      <a:pt x="1716" y="1724"/>
                    </a:lnTo>
                    <a:lnTo>
                      <a:pt x="1786" y="1726"/>
                    </a:lnTo>
                    <a:lnTo>
                      <a:pt x="1856" y="1726"/>
                    </a:lnTo>
                    <a:lnTo>
                      <a:pt x="1856" y="1726"/>
                    </a:lnTo>
                    <a:lnTo>
                      <a:pt x="1926" y="1726"/>
                    </a:lnTo>
                    <a:lnTo>
                      <a:pt x="1994" y="1724"/>
                    </a:lnTo>
                    <a:lnTo>
                      <a:pt x="2064" y="1720"/>
                    </a:lnTo>
                    <a:lnTo>
                      <a:pt x="2132" y="1716"/>
                    </a:lnTo>
                    <a:lnTo>
                      <a:pt x="2200" y="1710"/>
                    </a:lnTo>
                    <a:lnTo>
                      <a:pt x="2268" y="1704"/>
                    </a:lnTo>
                    <a:lnTo>
                      <a:pt x="2334" y="1694"/>
                    </a:lnTo>
                    <a:lnTo>
                      <a:pt x="2400" y="1684"/>
                    </a:lnTo>
                    <a:lnTo>
                      <a:pt x="2466" y="1674"/>
                    </a:lnTo>
                    <a:lnTo>
                      <a:pt x="2530" y="1662"/>
                    </a:lnTo>
                    <a:lnTo>
                      <a:pt x="2594" y="1648"/>
                    </a:lnTo>
                    <a:lnTo>
                      <a:pt x="2656" y="1634"/>
                    </a:lnTo>
                    <a:lnTo>
                      <a:pt x="2718" y="1618"/>
                    </a:lnTo>
                    <a:lnTo>
                      <a:pt x="2780" y="1602"/>
                    </a:lnTo>
                    <a:lnTo>
                      <a:pt x="2840" y="1584"/>
                    </a:lnTo>
                    <a:lnTo>
                      <a:pt x="2900" y="1566"/>
                    </a:lnTo>
                    <a:lnTo>
                      <a:pt x="2958" y="1546"/>
                    </a:lnTo>
                    <a:lnTo>
                      <a:pt x="3016" y="1524"/>
                    </a:lnTo>
                    <a:lnTo>
                      <a:pt x="3072" y="1502"/>
                    </a:lnTo>
                    <a:lnTo>
                      <a:pt x="3128" y="1478"/>
                    </a:lnTo>
                    <a:lnTo>
                      <a:pt x="3184" y="1454"/>
                    </a:lnTo>
                    <a:lnTo>
                      <a:pt x="3236" y="1430"/>
                    </a:lnTo>
                    <a:lnTo>
                      <a:pt x="3290" y="1404"/>
                    </a:lnTo>
                    <a:lnTo>
                      <a:pt x="3340" y="1378"/>
                    </a:lnTo>
                    <a:lnTo>
                      <a:pt x="3392" y="1350"/>
                    </a:lnTo>
                    <a:lnTo>
                      <a:pt x="3440" y="1320"/>
                    </a:lnTo>
                    <a:lnTo>
                      <a:pt x="3488" y="1290"/>
                    </a:lnTo>
                    <a:lnTo>
                      <a:pt x="3534" y="1260"/>
                    </a:lnTo>
                    <a:lnTo>
                      <a:pt x="3580" y="1230"/>
                    </a:lnTo>
                    <a:lnTo>
                      <a:pt x="3624" y="1198"/>
                    </a:lnTo>
                    <a:lnTo>
                      <a:pt x="3668" y="1164"/>
                    </a:lnTo>
                    <a:lnTo>
                      <a:pt x="3708" y="1130"/>
                    </a:lnTo>
                    <a:lnTo>
                      <a:pt x="3708" y="24"/>
                    </a:lnTo>
                    <a:lnTo>
                      <a:pt x="3708" y="24"/>
                    </a:lnTo>
                    <a:lnTo>
                      <a:pt x="3706" y="14"/>
                    </a:lnTo>
                    <a:lnTo>
                      <a:pt x="3702" y="8"/>
                    </a:lnTo>
                    <a:lnTo>
                      <a:pt x="3694" y="2"/>
                    </a:lnTo>
                    <a:lnTo>
                      <a:pt x="3686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5471" y="3151"/>
                <a:ext cx="94" cy="94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94" y="46"/>
                    </a:moveTo>
                    <a:lnTo>
                      <a:pt x="94" y="46"/>
                    </a:lnTo>
                    <a:lnTo>
                      <a:pt x="92" y="38"/>
                    </a:lnTo>
                    <a:lnTo>
                      <a:pt x="90" y="28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6" y="92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80" y="80"/>
                    </a:lnTo>
                    <a:lnTo>
                      <a:pt x="86" y="72"/>
                    </a:lnTo>
                    <a:lnTo>
                      <a:pt x="90" y="66"/>
                    </a:lnTo>
                    <a:lnTo>
                      <a:pt x="92" y="56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adFill>
                <a:gsLst>
                  <a:gs pos="0">
                    <a:srgbClr val="1E4E79"/>
                  </a:gs>
                  <a:gs pos="1000">
                    <a:srgbClr val="1E4E79"/>
                  </a:gs>
                  <a:gs pos="26000">
                    <a:srgbClr val="BBD6EE"/>
                  </a:gs>
                  <a:gs pos="100000">
                    <a:srgbClr val="1E4E7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4" name="Google Shape;184;p7"/>
          <p:cNvSpPr txBox="1"/>
          <p:nvPr/>
        </p:nvSpPr>
        <p:spPr>
          <a:xfrm>
            <a:off x="1727049" y="591850"/>
            <a:ext cx="65142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Secstio</a:t>
            </a:r>
            <a:r>
              <a:rPr lang="en-GB" sz="4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sz="44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Stori</a:t>
            </a:r>
            <a:r>
              <a:rPr lang="en-GB" sz="4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Dee</a:t>
            </a:r>
            <a:endParaRPr dirty="0"/>
          </a:p>
        </p:txBody>
      </p:sp>
      <p:sp>
        <p:nvSpPr>
          <p:cNvPr id="185" name="Google Shape;185;p7"/>
          <p:cNvSpPr txBox="1"/>
          <p:nvPr/>
        </p:nvSpPr>
        <p:spPr>
          <a:xfrm>
            <a:off x="794941" y="1239967"/>
            <a:ext cx="76533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400" b="1" u="sng" dirty="0">
                <a:solidFill>
                  <a:schemeClr val="dk1"/>
                </a:solidFill>
              </a:rPr>
              <a:t>TASG 1 </a:t>
            </a:r>
            <a:r>
              <a:rPr lang="cy-GB" sz="2400" dirty="0">
                <a:solidFill>
                  <a:schemeClr val="dk1"/>
                </a:solidFill>
              </a:rPr>
              <a:t>-  </a:t>
            </a:r>
            <a:r>
              <a:rPr lang="cy-GB" sz="2400" b="1" dirty="0">
                <a:solidFill>
                  <a:schemeClr val="dk1"/>
                </a:solidFill>
              </a:rPr>
              <a:t>Ysgrifennwch y cwestiynau a’ch atebion.</a:t>
            </a:r>
            <a:endParaRPr lang="cy-GB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cy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Pam ydych chi’n credu bod Dee wedi anfon y llun at Si yn y lle cyntaf? Pam gallai pobl eraill wneud yr un peth?</a:t>
            </a:r>
            <a:endParaRPr lang="cy-GB"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cy-GB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cy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 bwy mae’r bai mwyaf yn y sefyllfa hon – Dee, Si neu Jay?</a:t>
            </a:r>
            <a:endParaRPr lang="cy-GB"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cy-GB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cy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Mae’n ymddangos bod Dee yn cael llawer o sylw negyddol oherwydd y lluniau hyn. Ydych chi’n credu y byddai Si neu Jay yn cael yr un math o sylw os byddai’r lluniau ohonyn nhw? </a:t>
            </a:r>
            <a:endParaRPr lang="cy-GB"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cy-GB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cy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Beth allai fod canlyniadau tymor hir a thymor byr y sefyllfa hon?</a:t>
            </a:r>
            <a:endParaRPr lang="cy-GB" dirty="0"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cy-GB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cy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Beth allai Dee ei wneud i ddelio </a:t>
            </a:r>
            <a:r>
              <a:rPr lang="en-GB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â</a:t>
            </a:r>
            <a:r>
              <a:rPr lang="cy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’r sefyllfa? </a:t>
            </a:r>
            <a:endParaRPr lang="cy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>
            <a:off x="-25523" y="5959586"/>
            <a:ext cx="9169523" cy="8984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8"/>
          <p:cNvGrpSpPr/>
          <p:nvPr/>
        </p:nvGrpSpPr>
        <p:grpSpPr>
          <a:xfrm>
            <a:off x="0" y="92766"/>
            <a:ext cx="9144000" cy="6917634"/>
            <a:chOff x="1919162" y="662019"/>
            <a:chExt cx="8577330" cy="5849914"/>
          </a:xfrm>
        </p:grpSpPr>
        <p:sp>
          <p:nvSpPr>
            <p:cNvPr id="192" name="Google Shape;192;p8"/>
            <p:cNvSpPr/>
            <p:nvPr/>
          </p:nvSpPr>
          <p:spPr>
            <a:xfrm>
              <a:off x="1919162" y="5777088"/>
              <a:ext cx="8577330" cy="734845"/>
            </a:xfrm>
            <a:prstGeom prst="ellipse">
              <a:avLst/>
            </a:prstGeom>
            <a:solidFill>
              <a:srgbClr val="3F3F3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3" name="Google Shape;193;p8"/>
            <p:cNvGrpSpPr/>
            <p:nvPr/>
          </p:nvGrpSpPr>
          <p:grpSpPr>
            <a:xfrm>
              <a:off x="2180823" y="662019"/>
              <a:ext cx="8057881" cy="5695888"/>
              <a:chOff x="1759" y="689"/>
              <a:chExt cx="4162" cy="2942"/>
            </a:xfrm>
          </p:grpSpPr>
          <p:sp>
            <p:nvSpPr>
              <p:cNvPr id="194" name="Google Shape;194;p8"/>
              <p:cNvSpPr/>
              <p:nvPr/>
            </p:nvSpPr>
            <p:spPr>
              <a:xfrm>
                <a:off x="1759" y="689"/>
                <a:ext cx="4162" cy="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697" y="3321"/>
                <a:ext cx="2284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10" extrusionOk="0">
                    <a:moveTo>
                      <a:pt x="70" y="58"/>
                    </a:moveTo>
                    <a:lnTo>
                      <a:pt x="70" y="58"/>
                    </a:lnTo>
                    <a:lnTo>
                      <a:pt x="56" y="60"/>
                    </a:lnTo>
                    <a:lnTo>
                      <a:pt x="42" y="64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52"/>
                    </a:lnTo>
                    <a:lnTo>
                      <a:pt x="6" y="266"/>
                    </a:lnTo>
                    <a:lnTo>
                      <a:pt x="12" y="278"/>
                    </a:lnTo>
                    <a:lnTo>
                      <a:pt x="20" y="288"/>
                    </a:lnTo>
                    <a:lnTo>
                      <a:pt x="30" y="298"/>
                    </a:lnTo>
                    <a:lnTo>
                      <a:pt x="42" y="304"/>
                    </a:lnTo>
                    <a:lnTo>
                      <a:pt x="56" y="308"/>
                    </a:lnTo>
                    <a:lnTo>
                      <a:pt x="70" y="310"/>
                    </a:lnTo>
                    <a:lnTo>
                      <a:pt x="2214" y="310"/>
                    </a:lnTo>
                    <a:lnTo>
                      <a:pt x="2214" y="310"/>
                    </a:lnTo>
                    <a:lnTo>
                      <a:pt x="2228" y="308"/>
                    </a:lnTo>
                    <a:lnTo>
                      <a:pt x="2242" y="304"/>
                    </a:lnTo>
                    <a:lnTo>
                      <a:pt x="2254" y="298"/>
                    </a:lnTo>
                    <a:lnTo>
                      <a:pt x="2264" y="288"/>
                    </a:lnTo>
                    <a:lnTo>
                      <a:pt x="2272" y="278"/>
                    </a:lnTo>
                    <a:lnTo>
                      <a:pt x="2280" y="266"/>
                    </a:lnTo>
                    <a:lnTo>
                      <a:pt x="2284" y="252"/>
                    </a:lnTo>
                    <a:lnTo>
                      <a:pt x="2284" y="238"/>
                    </a:lnTo>
                    <a:lnTo>
                      <a:pt x="2284" y="130"/>
                    </a:lnTo>
                    <a:lnTo>
                      <a:pt x="2284" y="130"/>
                    </a:lnTo>
                    <a:lnTo>
                      <a:pt x="2284" y="114"/>
                    </a:lnTo>
                    <a:lnTo>
                      <a:pt x="2280" y="102"/>
                    </a:lnTo>
                    <a:lnTo>
                      <a:pt x="2272" y="90"/>
                    </a:lnTo>
                    <a:lnTo>
                      <a:pt x="2264" y="80"/>
                    </a:lnTo>
                    <a:lnTo>
                      <a:pt x="2254" y="70"/>
                    </a:lnTo>
                    <a:lnTo>
                      <a:pt x="2242" y="64"/>
                    </a:lnTo>
                    <a:lnTo>
                      <a:pt x="2228" y="60"/>
                    </a:lnTo>
                    <a:lnTo>
                      <a:pt x="2214" y="58"/>
                    </a:lnTo>
                    <a:lnTo>
                      <a:pt x="1936" y="0"/>
                    </a:lnTo>
                    <a:lnTo>
                      <a:pt x="350" y="0"/>
                    </a:lnTo>
                    <a:lnTo>
                      <a:pt x="7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25000">
                    <a:srgbClr val="595959"/>
                  </a:gs>
                  <a:gs pos="31000">
                    <a:srgbClr val="7F7F7F"/>
                  </a:gs>
                  <a:gs pos="100000">
                    <a:srgbClr val="26262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3047" y="3247"/>
                <a:ext cx="158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" extrusionOk="0">
                    <a:moveTo>
                      <a:pt x="1496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0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0" y="56"/>
                    </a:lnTo>
                    <a:lnTo>
                      <a:pt x="18" y="70"/>
                    </a:lnTo>
                    <a:lnTo>
                      <a:pt x="0" y="74"/>
                    </a:lnTo>
                    <a:lnTo>
                      <a:pt x="1586" y="74"/>
                    </a:lnTo>
                    <a:lnTo>
                      <a:pt x="1566" y="70"/>
                    </a:lnTo>
                    <a:lnTo>
                      <a:pt x="1566" y="70"/>
                    </a:lnTo>
                    <a:lnTo>
                      <a:pt x="1566" y="56"/>
                    </a:lnTo>
                    <a:lnTo>
                      <a:pt x="1562" y="42"/>
                    </a:lnTo>
                    <a:lnTo>
                      <a:pt x="1554" y="30"/>
                    </a:lnTo>
                    <a:lnTo>
                      <a:pt x="1546" y="20"/>
                    </a:lnTo>
                    <a:lnTo>
                      <a:pt x="1536" y="12"/>
                    </a:lnTo>
                    <a:lnTo>
                      <a:pt x="1524" y="6"/>
                    </a:lnTo>
                    <a:lnTo>
                      <a:pt x="1510" y="2"/>
                    </a:lnTo>
                    <a:lnTo>
                      <a:pt x="1496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1759" y="689"/>
                <a:ext cx="4162" cy="259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96" extrusionOk="0">
                    <a:moveTo>
                      <a:pt x="4162" y="70"/>
                    </a:moveTo>
                    <a:lnTo>
                      <a:pt x="4162" y="70"/>
                    </a:lnTo>
                    <a:lnTo>
                      <a:pt x="4160" y="56"/>
                    </a:lnTo>
                    <a:lnTo>
                      <a:pt x="4156" y="42"/>
                    </a:lnTo>
                    <a:lnTo>
                      <a:pt x="4150" y="30"/>
                    </a:lnTo>
                    <a:lnTo>
                      <a:pt x="4140" y="20"/>
                    </a:lnTo>
                    <a:lnTo>
                      <a:pt x="4130" y="12"/>
                    </a:lnTo>
                    <a:lnTo>
                      <a:pt x="4118" y="4"/>
                    </a:lnTo>
                    <a:lnTo>
                      <a:pt x="4106" y="0"/>
                    </a:lnTo>
                    <a:lnTo>
                      <a:pt x="409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2526"/>
                    </a:lnTo>
                    <a:lnTo>
                      <a:pt x="0" y="2526"/>
                    </a:lnTo>
                    <a:lnTo>
                      <a:pt x="0" y="2540"/>
                    </a:lnTo>
                    <a:lnTo>
                      <a:pt x="4" y="2554"/>
                    </a:lnTo>
                    <a:lnTo>
                      <a:pt x="12" y="2566"/>
                    </a:lnTo>
                    <a:lnTo>
                      <a:pt x="20" y="2576"/>
                    </a:lnTo>
                    <a:lnTo>
                      <a:pt x="30" y="2584"/>
                    </a:lnTo>
                    <a:lnTo>
                      <a:pt x="42" y="2592"/>
                    </a:lnTo>
                    <a:lnTo>
                      <a:pt x="56" y="2596"/>
                    </a:lnTo>
                    <a:lnTo>
                      <a:pt x="70" y="2596"/>
                    </a:lnTo>
                    <a:lnTo>
                      <a:pt x="4092" y="2596"/>
                    </a:lnTo>
                    <a:lnTo>
                      <a:pt x="4092" y="2596"/>
                    </a:lnTo>
                    <a:lnTo>
                      <a:pt x="4106" y="2596"/>
                    </a:lnTo>
                    <a:lnTo>
                      <a:pt x="4118" y="2592"/>
                    </a:lnTo>
                    <a:lnTo>
                      <a:pt x="4130" y="2584"/>
                    </a:lnTo>
                    <a:lnTo>
                      <a:pt x="4140" y="2576"/>
                    </a:lnTo>
                    <a:lnTo>
                      <a:pt x="4150" y="2566"/>
                    </a:lnTo>
                    <a:lnTo>
                      <a:pt x="4156" y="2554"/>
                    </a:lnTo>
                    <a:lnTo>
                      <a:pt x="4160" y="2540"/>
                    </a:lnTo>
                    <a:lnTo>
                      <a:pt x="4162" y="2526"/>
                    </a:lnTo>
                    <a:lnTo>
                      <a:pt x="4162" y="7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1937" y="861"/>
                <a:ext cx="3804" cy="225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2" extrusionOk="0">
                    <a:moveTo>
                      <a:pt x="3804" y="70"/>
                    </a:moveTo>
                    <a:lnTo>
                      <a:pt x="3804" y="70"/>
                    </a:lnTo>
                    <a:lnTo>
                      <a:pt x="3802" y="56"/>
                    </a:lnTo>
                    <a:lnTo>
                      <a:pt x="3798" y="42"/>
                    </a:lnTo>
                    <a:lnTo>
                      <a:pt x="3792" y="30"/>
                    </a:lnTo>
                    <a:lnTo>
                      <a:pt x="3782" y="20"/>
                    </a:lnTo>
                    <a:lnTo>
                      <a:pt x="3772" y="12"/>
                    </a:lnTo>
                    <a:lnTo>
                      <a:pt x="3760" y="4"/>
                    </a:lnTo>
                    <a:lnTo>
                      <a:pt x="3748" y="0"/>
                    </a:lnTo>
                    <a:lnTo>
                      <a:pt x="373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2" y="20"/>
                    </a:lnTo>
                    <a:lnTo>
                      <a:pt x="14" y="30"/>
                    </a:lnTo>
                    <a:lnTo>
                      <a:pt x="6" y="42"/>
                    </a:lnTo>
                    <a:lnTo>
                      <a:pt x="2" y="56"/>
                    </a:lnTo>
                    <a:lnTo>
                      <a:pt x="0" y="70"/>
                    </a:lnTo>
                    <a:lnTo>
                      <a:pt x="0" y="2182"/>
                    </a:lnTo>
                    <a:lnTo>
                      <a:pt x="0" y="2182"/>
                    </a:lnTo>
                    <a:lnTo>
                      <a:pt x="2" y="2196"/>
                    </a:lnTo>
                    <a:lnTo>
                      <a:pt x="6" y="2210"/>
                    </a:lnTo>
                    <a:lnTo>
                      <a:pt x="14" y="2222"/>
                    </a:lnTo>
                    <a:lnTo>
                      <a:pt x="22" y="2232"/>
                    </a:lnTo>
                    <a:lnTo>
                      <a:pt x="32" y="2240"/>
                    </a:lnTo>
                    <a:lnTo>
                      <a:pt x="44" y="2248"/>
                    </a:lnTo>
                    <a:lnTo>
                      <a:pt x="58" y="2252"/>
                    </a:lnTo>
                    <a:lnTo>
                      <a:pt x="72" y="2252"/>
                    </a:lnTo>
                    <a:lnTo>
                      <a:pt x="3734" y="2252"/>
                    </a:lnTo>
                    <a:lnTo>
                      <a:pt x="3734" y="2252"/>
                    </a:lnTo>
                    <a:lnTo>
                      <a:pt x="3748" y="2252"/>
                    </a:lnTo>
                    <a:lnTo>
                      <a:pt x="3760" y="2248"/>
                    </a:lnTo>
                    <a:lnTo>
                      <a:pt x="3772" y="2240"/>
                    </a:lnTo>
                    <a:lnTo>
                      <a:pt x="3782" y="2232"/>
                    </a:lnTo>
                    <a:lnTo>
                      <a:pt x="3792" y="2222"/>
                    </a:lnTo>
                    <a:lnTo>
                      <a:pt x="3798" y="2210"/>
                    </a:lnTo>
                    <a:lnTo>
                      <a:pt x="3802" y="2196"/>
                    </a:lnTo>
                    <a:lnTo>
                      <a:pt x="3804" y="2182"/>
                    </a:lnTo>
                    <a:lnTo>
                      <a:pt x="3804" y="7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1985" y="2035"/>
                <a:ext cx="3708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032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0" y="1008"/>
                    </a:lnTo>
                    <a:lnTo>
                      <a:pt x="2" y="1018"/>
                    </a:lnTo>
                    <a:lnTo>
                      <a:pt x="6" y="1024"/>
                    </a:lnTo>
                    <a:lnTo>
                      <a:pt x="14" y="1030"/>
                    </a:lnTo>
                    <a:lnTo>
                      <a:pt x="24" y="1032"/>
                    </a:lnTo>
                    <a:lnTo>
                      <a:pt x="3686" y="1032"/>
                    </a:lnTo>
                    <a:lnTo>
                      <a:pt x="3686" y="1032"/>
                    </a:lnTo>
                    <a:lnTo>
                      <a:pt x="3694" y="1030"/>
                    </a:lnTo>
                    <a:lnTo>
                      <a:pt x="3702" y="1024"/>
                    </a:lnTo>
                    <a:lnTo>
                      <a:pt x="3706" y="1018"/>
                    </a:lnTo>
                    <a:lnTo>
                      <a:pt x="3708" y="1008"/>
                    </a:lnTo>
                    <a:lnTo>
                      <a:pt x="3708" y="2"/>
                    </a:lnTo>
                    <a:lnTo>
                      <a:pt x="3708" y="2"/>
                    </a:lnTo>
                    <a:lnTo>
                      <a:pt x="3668" y="36"/>
                    </a:lnTo>
                    <a:lnTo>
                      <a:pt x="3624" y="70"/>
                    </a:lnTo>
                    <a:lnTo>
                      <a:pt x="3580" y="102"/>
                    </a:lnTo>
                    <a:lnTo>
                      <a:pt x="3534" y="132"/>
                    </a:lnTo>
                    <a:lnTo>
                      <a:pt x="3488" y="162"/>
                    </a:lnTo>
                    <a:lnTo>
                      <a:pt x="3440" y="192"/>
                    </a:lnTo>
                    <a:lnTo>
                      <a:pt x="3392" y="222"/>
                    </a:lnTo>
                    <a:lnTo>
                      <a:pt x="3340" y="250"/>
                    </a:lnTo>
                    <a:lnTo>
                      <a:pt x="3290" y="276"/>
                    </a:lnTo>
                    <a:lnTo>
                      <a:pt x="3236" y="302"/>
                    </a:lnTo>
                    <a:lnTo>
                      <a:pt x="3184" y="326"/>
                    </a:lnTo>
                    <a:lnTo>
                      <a:pt x="3128" y="350"/>
                    </a:lnTo>
                    <a:lnTo>
                      <a:pt x="3072" y="374"/>
                    </a:lnTo>
                    <a:lnTo>
                      <a:pt x="3016" y="396"/>
                    </a:lnTo>
                    <a:lnTo>
                      <a:pt x="2958" y="418"/>
                    </a:lnTo>
                    <a:lnTo>
                      <a:pt x="2900" y="438"/>
                    </a:lnTo>
                    <a:lnTo>
                      <a:pt x="2840" y="456"/>
                    </a:lnTo>
                    <a:lnTo>
                      <a:pt x="2780" y="474"/>
                    </a:lnTo>
                    <a:lnTo>
                      <a:pt x="2718" y="490"/>
                    </a:lnTo>
                    <a:lnTo>
                      <a:pt x="2656" y="506"/>
                    </a:lnTo>
                    <a:lnTo>
                      <a:pt x="2594" y="520"/>
                    </a:lnTo>
                    <a:lnTo>
                      <a:pt x="2530" y="534"/>
                    </a:lnTo>
                    <a:lnTo>
                      <a:pt x="2466" y="546"/>
                    </a:lnTo>
                    <a:lnTo>
                      <a:pt x="2400" y="556"/>
                    </a:lnTo>
                    <a:lnTo>
                      <a:pt x="2334" y="566"/>
                    </a:lnTo>
                    <a:lnTo>
                      <a:pt x="2268" y="576"/>
                    </a:lnTo>
                    <a:lnTo>
                      <a:pt x="2200" y="582"/>
                    </a:lnTo>
                    <a:lnTo>
                      <a:pt x="2132" y="588"/>
                    </a:lnTo>
                    <a:lnTo>
                      <a:pt x="2064" y="592"/>
                    </a:lnTo>
                    <a:lnTo>
                      <a:pt x="1994" y="596"/>
                    </a:lnTo>
                    <a:lnTo>
                      <a:pt x="1926" y="598"/>
                    </a:lnTo>
                    <a:lnTo>
                      <a:pt x="1856" y="598"/>
                    </a:lnTo>
                    <a:lnTo>
                      <a:pt x="1856" y="598"/>
                    </a:lnTo>
                    <a:lnTo>
                      <a:pt x="1786" y="598"/>
                    </a:lnTo>
                    <a:lnTo>
                      <a:pt x="1716" y="596"/>
                    </a:lnTo>
                    <a:lnTo>
                      <a:pt x="1646" y="592"/>
                    </a:lnTo>
                    <a:lnTo>
                      <a:pt x="1578" y="588"/>
                    </a:lnTo>
                    <a:lnTo>
                      <a:pt x="1510" y="582"/>
                    </a:lnTo>
                    <a:lnTo>
                      <a:pt x="1442" y="574"/>
                    </a:lnTo>
                    <a:lnTo>
                      <a:pt x="1376" y="566"/>
                    </a:lnTo>
                    <a:lnTo>
                      <a:pt x="1310" y="556"/>
                    </a:lnTo>
                    <a:lnTo>
                      <a:pt x="1244" y="546"/>
                    </a:lnTo>
                    <a:lnTo>
                      <a:pt x="1180" y="534"/>
                    </a:lnTo>
                    <a:lnTo>
                      <a:pt x="1116" y="520"/>
                    </a:lnTo>
                    <a:lnTo>
                      <a:pt x="1054" y="506"/>
                    </a:lnTo>
                    <a:lnTo>
                      <a:pt x="990" y="490"/>
                    </a:lnTo>
                    <a:lnTo>
                      <a:pt x="930" y="474"/>
                    </a:lnTo>
                    <a:lnTo>
                      <a:pt x="868" y="456"/>
                    </a:lnTo>
                    <a:lnTo>
                      <a:pt x="810" y="436"/>
                    </a:lnTo>
                    <a:lnTo>
                      <a:pt x="750" y="416"/>
                    </a:lnTo>
                    <a:lnTo>
                      <a:pt x="692" y="396"/>
                    </a:lnTo>
                    <a:lnTo>
                      <a:pt x="636" y="374"/>
                    </a:lnTo>
                    <a:lnTo>
                      <a:pt x="580" y="350"/>
                    </a:lnTo>
                    <a:lnTo>
                      <a:pt x="526" y="326"/>
                    </a:lnTo>
                    <a:lnTo>
                      <a:pt x="472" y="302"/>
                    </a:lnTo>
                    <a:lnTo>
                      <a:pt x="420" y="276"/>
                    </a:lnTo>
                    <a:lnTo>
                      <a:pt x="368" y="248"/>
                    </a:lnTo>
                    <a:lnTo>
                      <a:pt x="318" y="220"/>
                    </a:lnTo>
                    <a:lnTo>
                      <a:pt x="268" y="192"/>
                    </a:lnTo>
                    <a:lnTo>
                      <a:pt x="220" y="162"/>
                    </a:lnTo>
                    <a:lnTo>
                      <a:pt x="174" y="132"/>
                    </a:lnTo>
                    <a:lnTo>
                      <a:pt x="128" y="100"/>
                    </a:lnTo>
                    <a:lnTo>
                      <a:pt x="84" y="68"/>
                    </a:lnTo>
                    <a:lnTo>
                      <a:pt x="4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1985" y="907"/>
                <a:ext cx="3708" cy="1726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726" extrusionOk="0">
                    <a:moveTo>
                      <a:pt x="368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42" y="1162"/>
                    </a:lnTo>
                    <a:lnTo>
                      <a:pt x="84" y="1196"/>
                    </a:lnTo>
                    <a:lnTo>
                      <a:pt x="128" y="1228"/>
                    </a:lnTo>
                    <a:lnTo>
                      <a:pt x="174" y="1260"/>
                    </a:lnTo>
                    <a:lnTo>
                      <a:pt x="220" y="1290"/>
                    </a:lnTo>
                    <a:lnTo>
                      <a:pt x="268" y="1320"/>
                    </a:lnTo>
                    <a:lnTo>
                      <a:pt x="318" y="1348"/>
                    </a:lnTo>
                    <a:lnTo>
                      <a:pt x="368" y="1376"/>
                    </a:lnTo>
                    <a:lnTo>
                      <a:pt x="420" y="1404"/>
                    </a:lnTo>
                    <a:lnTo>
                      <a:pt x="472" y="1430"/>
                    </a:lnTo>
                    <a:lnTo>
                      <a:pt x="526" y="1454"/>
                    </a:lnTo>
                    <a:lnTo>
                      <a:pt x="580" y="1478"/>
                    </a:lnTo>
                    <a:lnTo>
                      <a:pt x="636" y="1502"/>
                    </a:lnTo>
                    <a:lnTo>
                      <a:pt x="692" y="1524"/>
                    </a:lnTo>
                    <a:lnTo>
                      <a:pt x="750" y="1544"/>
                    </a:lnTo>
                    <a:lnTo>
                      <a:pt x="810" y="1564"/>
                    </a:lnTo>
                    <a:lnTo>
                      <a:pt x="868" y="1584"/>
                    </a:lnTo>
                    <a:lnTo>
                      <a:pt x="930" y="1602"/>
                    </a:lnTo>
                    <a:lnTo>
                      <a:pt x="990" y="1618"/>
                    </a:lnTo>
                    <a:lnTo>
                      <a:pt x="1054" y="1634"/>
                    </a:lnTo>
                    <a:lnTo>
                      <a:pt x="1116" y="1648"/>
                    </a:lnTo>
                    <a:lnTo>
                      <a:pt x="1180" y="1662"/>
                    </a:lnTo>
                    <a:lnTo>
                      <a:pt x="1244" y="1674"/>
                    </a:lnTo>
                    <a:lnTo>
                      <a:pt x="1310" y="1684"/>
                    </a:lnTo>
                    <a:lnTo>
                      <a:pt x="1376" y="1694"/>
                    </a:lnTo>
                    <a:lnTo>
                      <a:pt x="1442" y="1702"/>
                    </a:lnTo>
                    <a:lnTo>
                      <a:pt x="1510" y="1710"/>
                    </a:lnTo>
                    <a:lnTo>
                      <a:pt x="1578" y="1716"/>
                    </a:lnTo>
                    <a:lnTo>
                      <a:pt x="1646" y="1720"/>
                    </a:lnTo>
                    <a:lnTo>
                      <a:pt x="1716" y="1724"/>
                    </a:lnTo>
                    <a:lnTo>
                      <a:pt x="1786" y="1726"/>
                    </a:lnTo>
                    <a:lnTo>
                      <a:pt x="1856" y="1726"/>
                    </a:lnTo>
                    <a:lnTo>
                      <a:pt x="1856" y="1726"/>
                    </a:lnTo>
                    <a:lnTo>
                      <a:pt x="1926" y="1726"/>
                    </a:lnTo>
                    <a:lnTo>
                      <a:pt x="1994" y="1724"/>
                    </a:lnTo>
                    <a:lnTo>
                      <a:pt x="2064" y="1720"/>
                    </a:lnTo>
                    <a:lnTo>
                      <a:pt x="2132" y="1716"/>
                    </a:lnTo>
                    <a:lnTo>
                      <a:pt x="2200" y="1710"/>
                    </a:lnTo>
                    <a:lnTo>
                      <a:pt x="2268" y="1704"/>
                    </a:lnTo>
                    <a:lnTo>
                      <a:pt x="2334" y="1694"/>
                    </a:lnTo>
                    <a:lnTo>
                      <a:pt x="2400" y="1684"/>
                    </a:lnTo>
                    <a:lnTo>
                      <a:pt x="2466" y="1674"/>
                    </a:lnTo>
                    <a:lnTo>
                      <a:pt x="2530" y="1662"/>
                    </a:lnTo>
                    <a:lnTo>
                      <a:pt x="2594" y="1648"/>
                    </a:lnTo>
                    <a:lnTo>
                      <a:pt x="2656" y="1634"/>
                    </a:lnTo>
                    <a:lnTo>
                      <a:pt x="2718" y="1618"/>
                    </a:lnTo>
                    <a:lnTo>
                      <a:pt x="2780" y="1602"/>
                    </a:lnTo>
                    <a:lnTo>
                      <a:pt x="2840" y="1584"/>
                    </a:lnTo>
                    <a:lnTo>
                      <a:pt x="2900" y="1566"/>
                    </a:lnTo>
                    <a:lnTo>
                      <a:pt x="2958" y="1546"/>
                    </a:lnTo>
                    <a:lnTo>
                      <a:pt x="3016" y="1524"/>
                    </a:lnTo>
                    <a:lnTo>
                      <a:pt x="3072" y="1502"/>
                    </a:lnTo>
                    <a:lnTo>
                      <a:pt x="3128" y="1478"/>
                    </a:lnTo>
                    <a:lnTo>
                      <a:pt x="3184" y="1454"/>
                    </a:lnTo>
                    <a:lnTo>
                      <a:pt x="3236" y="1430"/>
                    </a:lnTo>
                    <a:lnTo>
                      <a:pt x="3290" y="1404"/>
                    </a:lnTo>
                    <a:lnTo>
                      <a:pt x="3340" y="1378"/>
                    </a:lnTo>
                    <a:lnTo>
                      <a:pt x="3392" y="1350"/>
                    </a:lnTo>
                    <a:lnTo>
                      <a:pt x="3440" y="1320"/>
                    </a:lnTo>
                    <a:lnTo>
                      <a:pt x="3488" y="1290"/>
                    </a:lnTo>
                    <a:lnTo>
                      <a:pt x="3534" y="1260"/>
                    </a:lnTo>
                    <a:lnTo>
                      <a:pt x="3580" y="1230"/>
                    </a:lnTo>
                    <a:lnTo>
                      <a:pt x="3624" y="1198"/>
                    </a:lnTo>
                    <a:lnTo>
                      <a:pt x="3668" y="1164"/>
                    </a:lnTo>
                    <a:lnTo>
                      <a:pt x="3708" y="1130"/>
                    </a:lnTo>
                    <a:lnTo>
                      <a:pt x="3708" y="24"/>
                    </a:lnTo>
                    <a:lnTo>
                      <a:pt x="3708" y="24"/>
                    </a:lnTo>
                    <a:lnTo>
                      <a:pt x="3706" y="14"/>
                    </a:lnTo>
                    <a:lnTo>
                      <a:pt x="3702" y="8"/>
                    </a:lnTo>
                    <a:lnTo>
                      <a:pt x="3694" y="2"/>
                    </a:lnTo>
                    <a:lnTo>
                      <a:pt x="3686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5471" y="3151"/>
                <a:ext cx="94" cy="94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94" y="46"/>
                    </a:moveTo>
                    <a:lnTo>
                      <a:pt x="94" y="46"/>
                    </a:lnTo>
                    <a:lnTo>
                      <a:pt x="92" y="38"/>
                    </a:lnTo>
                    <a:lnTo>
                      <a:pt x="90" y="28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6" y="92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80" y="80"/>
                    </a:lnTo>
                    <a:lnTo>
                      <a:pt x="86" y="72"/>
                    </a:lnTo>
                    <a:lnTo>
                      <a:pt x="90" y="66"/>
                    </a:lnTo>
                    <a:lnTo>
                      <a:pt x="92" y="56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adFill>
                <a:gsLst>
                  <a:gs pos="0">
                    <a:srgbClr val="1E4E79"/>
                  </a:gs>
                  <a:gs pos="1000">
                    <a:srgbClr val="1E4E79"/>
                  </a:gs>
                  <a:gs pos="26000">
                    <a:srgbClr val="BBD6EE"/>
                  </a:gs>
                  <a:gs pos="100000">
                    <a:srgbClr val="1E4E7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2" name="Google Shape;202;p8"/>
          <p:cNvSpPr txBox="1"/>
          <p:nvPr/>
        </p:nvSpPr>
        <p:spPr>
          <a:xfrm>
            <a:off x="1727056" y="591861"/>
            <a:ext cx="568988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Secstio</a:t>
            </a:r>
            <a:r>
              <a:rPr lang="en-GB" sz="4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sz="44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Stori</a:t>
            </a:r>
            <a:r>
              <a:rPr lang="en-GB" sz="4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Dee</a:t>
            </a:r>
            <a:endParaRPr dirty="0"/>
          </a:p>
        </p:txBody>
      </p:sp>
      <p:sp>
        <p:nvSpPr>
          <p:cNvPr id="203" name="Google Shape;203;p8"/>
          <p:cNvSpPr txBox="1"/>
          <p:nvPr/>
        </p:nvSpPr>
        <p:spPr>
          <a:xfrm>
            <a:off x="732642" y="1753093"/>
            <a:ext cx="7653300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400" b="1" u="sng" dirty="0">
                <a:solidFill>
                  <a:schemeClr val="dk1"/>
                </a:solidFill>
              </a:rPr>
              <a:t>TASG 2:</a:t>
            </a:r>
            <a:endParaRPr lang="cy-GB" b="1" u="sng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Mae Dee wedi anfon e-bost atoch chi i </a:t>
            </a:r>
            <a:r>
              <a:rPr lang="cy-GB" sz="2200" dirty="0">
                <a:solidFill>
                  <a:schemeClr val="dk1"/>
                </a:solidFill>
              </a:rPr>
              <a:t>ofyn am gyngor ar beth ddylai hi ei wneud nawr bod y lluniau </a:t>
            </a:r>
            <a:r>
              <a:rPr lang="cy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 gael i bawb eu</a:t>
            </a:r>
            <a:r>
              <a:rPr lang="cy-GB" sz="2200" dirty="0">
                <a:solidFill>
                  <a:schemeClr val="dk1"/>
                </a:solidFill>
              </a:rPr>
              <a:t> gweld</a:t>
            </a:r>
            <a:r>
              <a:rPr lang="cy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cy-GB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Ysgrifennwch e-bost n</a:t>
            </a:r>
            <a:r>
              <a:rPr lang="en-GB" sz="2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ô</a:t>
            </a:r>
            <a:r>
              <a:rPr lang="cy-GB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ati i roi cyngor iddi ar beth allai hi ei wneud i leihau canlyniadau’r sefyllfa. </a:t>
            </a:r>
            <a:endParaRPr lang="cy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/>
          <p:nvPr/>
        </p:nvSpPr>
        <p:spPr>
          <a:xfrm>
            <a:off x="-25523" y="5959586"/>
            <a:ext cx="9169523" cy="8984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9"/>
          <p:cNvGrpSpPr/>
          <p:nvPr/>
        </p:nvGrpSpPr>
        <p:grpSpPr>
          <a:xfrm>
            <a:off x="0" y="92766"/>
            <a:ext cx="9144000" cy="6917634"/>
            <a:chOff x="1919162" y="662019"/>
            <a:chExt cx="8577330" cy="5849914"/>
          </a:xfrm>
        </p:grpSpPr>
        <p:sp>
          <p:nvSpPr>
            <p:cNvPr id="210" name="Google Shape;210;p9"/>
            <p:cNvSpPr/>
            <p:nvPr/>
          </p:nvSpPr>
          <p:spPr>
            <a:xfrm>
              <a:off x="1919162" y="5777088"/>
              <a:ext cx="8577330" cy="734845"/>
            </a:xfrm>
            <a:prstGeom prst="ellipse">
              <a:avLst/>
            </a:prstGeom>
            <a:solidFill>
              <a:srgbClr val="3F3F3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" name="Google Shape;211;p9"/>
            <p:cNvGrpSpPr/>
            <p:nvPr/>
          </p:nvGrpSpPr>
          <p:grpSpPr>
            <a:xfrm>
              <a:off x="2180823" y="662019"/>
              <a:ext cx="8057881" cy="5695888"/>
              <a:chOff x="1759" y="689"/>
              <a:chExt cx="4162" cy="2942"/>
            </a:xfrm>
          </p:grpSpPr>
          <p:sp>
            <p:nvSpPr>
              <p:cNvPr id="212" name="Google Shape;212;p9"/>
              <p:cNvSpPr/>
              <p:nvPr/>
            </p:nvSpPr>
            <p:spPr>
              <a:xfrm>
                <a:off x="1759" y="689"/>
                <a:ext cx="4162" cy="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>
                <a:off x="2697" y="3321"/>
                <a:ext cx="2284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10" extrusionOk="0">
                    <a:moveTo>
                      <a:pt x="70" y="58"/>
                    </a:moveTo>
                    <a:lnTo>
                      <a:pt x="70" y="58"/>
                    </a:lnTo>
                    <a:lnTo>
                      <a:pt x="56" y="60"/>
                    </a:lnTo>
                    <a:lnTo>
                      <a:pt x="42" y="64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52"/>
                    </a:lnTo>
                    <a:lnTo>
                      <a:pt x="6" y="266"/>
                    </a:lnTo>
                    <a:lnTo>
                      <a:pt x="12" y="278"/>
                    </a:lnTo>
                    <a:lnTo>
                      <a:pt x="20" y="288"/>
                    </a:lnTo>
                    <a:lnTo>
                      <a:pt x="30" y="298"/>
                    </a:lnTo>
                    <a:lnTo>
                      <a:pt x="42" y="304"/>
                    </a:lnTo>
                    <a:lnTo>
                      <a:pt x="56" y="308"/>
                    </a:lnTo>
                    <a:lnTo>
                      <a:pt x="70" y="310"/>
                    </a:lnTo>
                    <a:lnTo>
                      <a:pt x="2214" y="310"/>
                    </a:lnTo>
                    <a:lnTo>
                      <a:pt x="2214" y="310"/>
                    </a:lnTo>
                    <a:lnTo>
                      <a:pt x="2228" y="308"/>
                    </a:lnTo>
                    <a:lnTo>
                      <a:pt x="2242" y="304"/>
                    </a:lnTo>
                    <a:lnTo>
                      <a:pt x="2254" y="298"/>
                    </a:lnTo>
                    <a:lnTo>
                      <a:pt x="2264" y="288"/>
                    </a:lnTo>
                    <a:lnTo>
                      <a:pt x="2272" y="278"/>
                    </a:lnTo>
                    <a:lnTo>
                      <a:pt x="2280" y="266"/>
                    </a:lnTo>
                    <a:lnTo>
                      <a:pt x="2284" y="252"/>
                    </a:lnTo>
                    <a:lnTo>
                      <a:pt x="2284" y="238"/>
                    </a:lnTo>
                    <a:lnTo>
                      <a:pt x="2284" y="130"/>
                    </a:lnTo>
                    <a:lnTo>
                      <a:pt x="2284" y="130"/>
                    </a:lnTo>
                    <a:lnTo>
                      <a:pt x="2284" y="114"/>
                    </a:lnTo>
                    <a:lnTo>
                      <a:pt x="2280" y="102"/>
                    </a:lnTo>
                    <a:lnTo>
                      <a:pt x="2272" y="90"/>
                    </a:lnTo>
                    <a:lnTo>
                      <a:pt x="2264" y="80"/>
                    </a:lnTo>
                    <a:lnTo>
                      <a:pt x="2254" y="70"/>
                    </a:lnTo>
                    <a:lnTo>
                      <a:pt x="2242" y="64"/>
                    </a:lnTo>
                    <a:lnTo>
                      <a:pt x="2228" y="60"/>
                    </a:lnTo>
                    <a:lnTo>
                      <a:pt x="2214" y="58"/>
                    </a:lnTo>
                    <a:lnTo>
                      <a:pt x="1936" y="0"/>
                    </a:lnTo>
                    <a:lnTo>
                      <a:pt x="350" y="0"/>
                    </a:lnTo>
                    <a:lnTo>
                      <a:pt x="7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25000">
                    <a:srgbClr val="595959"/>
                  </a:gs>
                  <a:gs pos="31000">
                    <a:srgbClr val="7F7F7F"/>
                  </a:gs>
                  <a:gs pos="100000">
                    <a:srgbClr val="26262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>
                <a:off x="3047" y="3247"/>
                <a:ext cx="158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" extrusionOk="0">
                    <a:moveTo>
                      <a:pt x="1496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0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0" y="56"/>
                    </a:lnTo>
                    <a:lnTo>
                      <a:pt x="18" y="70"/>
                    </a:lnTo>
                    <a:lnTo>
                      <a:pt x="0" y="74"/>
                    </a:lnTo>
                    <a:lnTo>
                      <a:pt x="1586" y="74"/>
                    </a:lnTo>
                    <a:lnTo>
                      <a:pt x="1566" y="70"/>
                    </a:lnTo>
                    <a:lnTo>
                      <a:pt x="1566" y="70"/>
                    </a:lnTo>
                    <a:lnTo>
                      <a:pt x="1566" y="56"/>
                    </a:lnTo>
                    <a:lnTo>
                      <a:pt x="1562" y="42"/>
                    </a:lnTo>
                    <a:lnTo>
                      <a:pt x="1554" y="30"/>
                    </a:lnTo>
                    <a:lnTo>
                      <a:pt x="1546" y="20"/>
                    </a:lnTo>
                    <a:lnTo>
                      <a:pt x="1536" y="12"/>
                    </a:lnTo>
                    <a:lnTo>
                      <a:pt x="1524" y="6"/>
                    </a:lnTo>
                    <a:lnTo>
                      <a:pt x="1510" y="2"/>
                    </a:lnTo>
                    <a:lnTo>
                      <a:pt x="1496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>
                <a:off x="1759" y="689"/>
                <a:ext cx="4162" cy="259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96" extrusionOk="0">
                    <a:moveTo>
                      <a:pt x="4162" y="70"/>
                    </a:moveTo>
                    <a:lnTo>
                      <a:pt x="4162" y="70"/>
                    </a:lnTo>
                    <a:lnTo>
                      <a:pt x="4160" y="56"/>
                    </a:lnTo>
                    <a:lnTo>
                      <a:pt x="4156" y="42"/>
                    </a:lnTo>
                    <a:lnTo>
                      <a:pt x="4150" y="30"/>
                    </a:lnTo>
                    <a:lnTo>
                      <a:pt x="4140" y="20"/>
                    </a:lnTo>
                    <a:lnTo>
                      <a:pt x="4130" y="12"/>
                    </a:lnTo>
                    <a:lnTo>
                      <a:pt x="4118" y="4"/>
                    </a:lnTo>
                    <a:lnTo>
                      <a:pt x="4106" y="0"/>
                    </a:lnTo>
                    <a:lnTo>
                      <a:pt x="409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2526"/>
                    </a:lnTo>
                    <a:lnTo>
                      <a:pt x="0" y="2526"/>
                    </a:lnTo>
                    <a:lnTo>
                      <a:pt x="0" y="2540"/>
                    </a:lnTo>
                    <a:lnTo>
                      <a:pt x="4" y="2554"/>
                    </a:lnTo>
                    <a:lnTo>
                      <a:pt x="12" y="2566"/>
                    </a:lnTo>
                    <a:lnTo>
                      <a:pt x="20" y="2576"/>
                    </a:lnTo>
                    <a:lnTo>
                      <a:pt x="30" y="2584"/>
                    </a:lnTo>
                    <a:lnTo>
                      <a:pt x="42" y="2592"/>
                    </a:lnTo>
                    <a:lnTo>
                      <a:pt x="56" y="2596"/>
                    </a:lnTo>
                    <a:lnTo>
                      <a:pt x="70" y="2596"/>
                    </a:lnTo>
                    <a:lnTo>
                      <a:pt x="4092" y="2596"/>
                    </a:lnTo>
                    <a:lnTo>
                      <a:pt x="4092" y="2596"/>
                    </a:lnTo>
                    <a:lnTo>
                      <a:pt x="4106" y="2596"/>
                    </a:lnTo>
                    <a:lnTo>
                      <a:pt x="4118" y="2592"/>
                    </a:lnTo>
                    <a:lnTo>
                      <a:pt x="4130" y="2584"/>
                    </a:lnTo>
                    <a:lnTo>
                      <a:pt x="4140" y="2576"/>
                    </a:lnTo>
                    <a:lnTo>
                      <a:pt x="4150" y="2566"/>
                    </a:lnTo>
                    <a:lnTo>
                      <a:pt x="4156" y="2554"/>
                    </a:lnTo>
                    <a:lnTo>
                      <a:pt x="4160" y="2540"/>
                    </a:lnTo>
                    <a:lnTo>
                      <a:pt x="4162" y="2526"/>
                    </a:lnTo>
                    <a:lnTo>
                      <a:pt x="4162" y="7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9"/>
              <p:cNvSpPr/>
              <p:nvPr/>
            </p:nvSpPr>
            <p:spPr>
              <a:xfrm>
                <a:off x="1937" y="861"/>
                <a:ext cx="3804" cy="225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2" extrusionOk="0">
                    <a:moveTo>
                      <a:pt x="3804" y="70"/>
                    </a:moveTo>
                    <a:lnTo>
                      <a:pt x="3804" y="70"/>
                    </a:lnTo>
                    <a:lnTo>
                      <a:pt x="3802" y="56"/>
                    </a:lnTo>
                    <a:lnTo>
                      <a:pt x="3798" y="42"/>
                    </a:lnTo>
                    <a:lnTo>
                      <a:pt x="3792" y="30"/>
                    </a:lnTo>
                    <a:lnTo>
                      <a:pt x="3782" y="20"/>
                    </a:lnTo>
                    <a:lnTo>
                      <a:pt x="3772" y="12"/>
                    </a:lnTo>
                    <a:lnTo>
                      <a:pt x="3760" y="4"/>
                    </a:lnTo>
                    <a:lnTo>
                      <a:pt x="3748" y="0"/>
                    </a:lnTo>
                    <a:lnTo>
                      <a:pt x="373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2" y="20"/>
                    </a:lnTo>
                    <a:lnTo>
                      <a:pt x="14" y="30"/>
                    </a:lnTo>
                    <a:lnTo>
                      <a:pt x="6" y="42"/>
                    </a:lnTo>
                    <a:lnTo>
                      <a:pt x="2" y="56"/>
                    </a:lnTo>
                    <a:lnTo>
                      <a:pt x="0" y="70"/>
                    </a:lnTo>
                    <a:lnTo>
                      <a:pt x="0" y="2182"/>
                    </a:lnTo>
                    <a:lnTo>
                      <a:pt x="0" y="2182"/>
                    </a:lnTo>
                    <a:lnTo>
                      <a:pt x="2" y="2196"/>
                    </a:lnTo>
                    <a:lnTo>
                      <a:pt x="6" y="2210"/>
                    </a:lnTo>
                    <a:lnTo>
                      <a:pt x="14" y="2222"/>
                    </a:lnTo>
                    <a:lnTo>
                      <a:pt x="22" y="2232"/>
                    </a:lnTo>
                    <a:lnTo>
                      <a:pt x="32" y="2240"/>
                    </a:lnTo>
                    <a:lnTo>
                      <a:pt x="44" y="2248"/>
                    </a:lnTo>
                    <a:lnTo>
                      <a:pt x="58" y="2252"/>
                    </a:lnTo>
                    <a:lnTo>
                      <a:pt x="72" y="2252"/>
                    </a:lnTo>
                    <a:lnTo>
                      <a:pt x="3734" y="2252"/>
                    </a:lnTo>
                    <a:lnTo>
                      <a:pt x="3734" y="2252"/>
                    </a:lnTo>
                    <a:lnTo>
                      <a:pt x="3748" y="2252"/>
                    </a:lnTo>
                    <a:lnTo>
                      <a:pt x="3760" y="2248"/>
                    </a:lnTo>
                    <a:lnTo>
                      <a:pt x="3772" y="2240"/>
                    </a:lnTo>
                    <a:lnTo>
                      <a:pt x="3782" y="2232"/>
                    </a:lnTo>
                    <a:lnTo>
                      <a:pt x="3792" y="2222"/>
                    </a:lnTo>
                    <a:lnTo>
                      <a:pt x="3798" y="2210"/>
                    </a:lnTo>
                    <a:lnTo>
                      <a:pt x="3802" y="2196"/>
                    </a:lnTo>
                    <a:lnTo>
                      <a:pt x="3804" y="2182"/>
                    </a:lnTo>
                    <a:lnTo>
                      <a:pt x="3804" y="7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9"/>
              <p:cNvSpPr/>
              <p:nvPr/>
            </p:nvSpPr>
            <p:spPr>
              <a:xfrm>
                <a:off x="1985" y="2035"/>
                <a:ext cx="3708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032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0" y="1008"/>
                    </a:lnTo>
                    <a:lnTo>
                      <a:pt x="2" y="1018"/>
                    </a:lnTo>
                    <a:lnTo>
                      <a:pt x="6" y="1024"/>
                    </a:lnTo>
                    <a:lnTo>
                      <a:pt x="14" y="1030"/>
                    </a:lnTo>
                    <a:lnTo>
                      <a:pt x="24" y="1032"/>
                    </a:lnTo>
                    <a:lnTo>
                      <a:pt x="3686" y="1032"/>
                    </a:lnTo>
                    <a:lnTo>
                      <a:pt x="3686" y="1032"/>
                    </a:lnTo>
                    <a:lnTo>
                      <a:pt x="3694" y="1030"/>
                    </a:lnTo>
                    <a:lnTo>
                      <a:pt x="3702" y="1024"/>
                    </a:lnTo>
                    <a:lnTo>
                      <a:pt x="3706" y="1018"/>
                    </a:lnTo>
                    <a:lnTo>
                      <a:pt x="3708" y="1008"/>
                    </a:lnTo>
                    <a:lnTo>
                      <a:pt x="3708" y="2"/>
                    </a:lnTo>
                    <a:lnTo>
                      <a:pt x="3708" y="2"/>
                    </a:lnTo>
                    <a:lnTo>
                      <a:pt x="3668" y="36"/>
                    </a:lnTo>
                    <a:lnTo>
                      <a:pt x="3624" y="70"/>
                    </a:lnTo>
                    <a:lnTo>
                      <a:pt x="3580" y="102"/>
                    </a:lnTo>
                    <a:lnTo>
                      <a:pt x="3534" y="132"/>
                    </a:lnTo>
                    <a:lnTo>
                      <a:pt x="3488" y="162"/>
                    </a:lnTo>
                    <a:lnTo>
                      <a:pt x="3440" y="192"/>
                    </a:lnTo>
                    <a:lnTo>
                      <a:pt x="3392" y="222"/>
                    </a:lnTo>
                    <a:lnTo>
                      <a:pt x="3340" y="250"/>
                    </a:lnTo>
                    <a:lnTo>
                      <a:pt x="3290" y="276"/>
                    </a:lnTo>
                    <a:lnTo>
                      <a:pt x="3236" y="302"/>
                    </a:lnTo>
                    <a:lnTo>
                      <a:pt x="3184" y="326"/>
                    </a:lnTo>
                    <a:lnTo>
                      <a:pt x="3128" y="350"/>
                    </a:lnTo>
                    <a:lnTo>
                      <a:pt x="3072" y="374"/>
                    </a:lnTo>
                    <a:lnTo>
                      <a:pt x="3016" y="396"/>
                    </a:lnTo>
                    <a:lnTo>
                      <a:pt x="2958" y="418"/>
                    </a:lnTo>
                    <a:lnTo>
                      <a:pt x="2900" y="438"/>
                    </a:lnTo>
                    <a:lnTo>
                      <a:pt x="2840" y="456"/>
                    </a:lnTo>
                    <a:lnTo>
                      <a:pt x="2780" y="474"/>
                    </a:lnTo>
                    <a:lnTo>
                      <a:pt x="2718" y="490"/>
                    </a:lnTo>
                    <a:lnTo>
                      <a:pt x="2656" y="506"/>
                    </a:lnTo>
                    <a:lnTo>
                      <a:pt x="2594" y="520"/>
                    </a:lnTo>
                    <a:lnTo>
                      <a:pt x="2530" y="534"/>
                    </a:lnTo>
                    <a:lnTo>
                      <a:pt x="2466" y="546"/>
                    </a:lnTo>
                    <a:lnTo>
                      <a:pt x="2400" y="556"/>
                    </a:lnTo>
                    <a:lnTo>
                      <a:pt x="2334" y="566"/>
                    </a:lnTo>
                    <a:lnTo>
                      <a:pt x="2268" y="576"/>
                    </a:lnTo>
                    <a:lnTo>
                      <a:pt x="2200" y="582"/>
                    </a:lnTo>
                    <a:lnTo>
                      <a:pt x="2132" y="588"/>
                    </a:lnTo>
                    <a:lnTo>
                      <a:pt x="2064" y="592"/>
                    </a:lnTo>
                    <a:lnTo>
                      <a:pt x="1994" y="596"/>
                    </a:lnTo>
                    <a:lnTo>
                      <a:pt x="1926" y="598"/>
                    </a:lnTo>
                    <a:lnTo>
                      <a:pt x="1856" y="598"/>
                    </a:lnTo>
                    <a:lnTo>
                      <a:pt x="1856" y="598"/>
                    </a:lnTo>
                    <a:lnTo>
                      <a:pt x="1786" y="598"/>
                    </a:lnTo>
                    <a:lnTo>
                      <a:pt x="1716" y="596"/>
                    </a:lnTo>
                    <a:lnTo>
                      <a:pt x="1646" y="592"/>
                    </a:lnTo>
                    <a:lnTo>
                      <a:pt x="1578" y="588"/>
                    </a:lnTo>
                    <a:lnTo>
                      <a:pt x="1510" y="582"/>
                    </a:lnTo>
                    <a:lnTo>
                      <a:pt x="1442" y="574"/>
                    </a:lnTo>
                    <a:lnTo>
                      <a:pt x="1376" y="566"/>
                    </a:lnTo>
                    <a:lnTo>
                      <a:pt x="1310" y="556"/>
                    </a:lnTo>
                    <a:lnTo>
                      <a:pt x="1244" y="546"/>
                    </a:lnTo>
                    <a:lnTo>
                      <a:pt x="1180" y="534"/>
                    </a:lnTo>
                    <a:lnTo>
                      <a:pt x="1116" y="520"/>
                    </a:lnTo>
                    <a:lnTo>
                      <a:pt x="1054" y="506"/>
                    </a:lnTo>
                    <a:lnTo>
                      <a:pt x="990" y="490"/>
                    </a:lnTo>
                    <a:lnTo>
                      <a:pt x="930" y="474"/>
                    </a:lnTo>
                    <a:lnTo>
                      <a:pt x="868" y="456"/>
                    </a:lnTo>
                    <a:lnTo>
                      <a:pt x="810" y="436"/>
                    </a:lnTo>
                    <a:lnTo>
                      <a:pt x="750" y="416"/>
                    </a:lnTo>
                    <a:lnTo>
                      <a:pt x="692" y="396"/>
                    </a:lnTo>
                    <a:lnTo>
                      <a:pt x="636" y="374"/>
                    </a:lnTo>
                    <a:lnTo>
                      <a:pt x="580" y="350"/>
                    </a:lnTo>
                    <a:lnTo>
                      <a:pt x="526" y="326"/>
                    </a:lnTo>
                    <a:lnTo>
                      <a:pt x="472" y="302"/>
                    </a:lnTo>
                    <a:lnTo>
                      <a:pt x="420" y="276"/>
                    </a:lnTo>
                    <a:lnTo>
                      <a:pt x="368" y="248"/>
                    </a:lnTo>
                    <a:lnTo>
                      <a:pt x="318" y="220"/>
                    </a:lnTo>
                    <a:lnTo>
                      <a:pt x="268" y="192"/>
                    </a:lnTo>
                    <a:lnTo>
                      <a:pt x="220" y="162"/>
                    </a:lnTo>
                    <a:lnTo>
                      <a:pt x="174" y="132"/>
                    </a:lnTo>
                    <a:lnTo>
                      <a:pt x="128" y="100"/>
                    </a:lnTo>
                    <a:lnTo>
                      <a:pt x="84" y="68"/>
                    </a:lnTo>
                    <a:lnTo>
                      <a:pt x="4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1985" y="907"/>
                <a:ext cx="3708" cy="1726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726" extrusionOk="0">
                    <a:moveTo>
                      <a:pt x="368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42" y="1162"/>
                    </a:lnTo>
                    <a:lnTo>
                      <a:pt x="84" y="1196"/>
                    </a:lnTo>
                    <a:lnTo>
                      <a:pt x="128" y="1228"/>
                    </a:lnTo>
                    <a:lnTo>
                      <a:pt x="174" y="1260"/>
                    </a:lnTo>
                    <a:lnTo>
                      <a:pt x="220" y="1290"/>
                    </a:lnTo>
                    <a:lnTo>
                      <a:pt x="268" y="1320"/>
                    </a:lnTo>
                    <a:lnTo>
                      <a:pt x="318" y="1348"/>
                    </a:lnTo>
                    <a:lnTo>
                      <a:pt x="368" y="1376"/>
                    </a:lnTo>
                    <a:lnTo>
                      <a:pt x="420" y="1404"/>
                    </a:lnTo>
                    <a:lnTo>
                      <a:pt x="472" y="1430"/>
                    </a:lnTo>
                    <a:lnTo>
                      <a:pt x="526" y="1454"/>
                    </a:lnTo>
                    <a:lnTo>
                      <a:pt x="580" y="1478"/>
                    </a:lnTo>
                    <a:lnTo>
                      <a:pt x="636" y="1502"/>
                    </a:lnTo>
                    <a:lnTo>
                      <a:pt x="692" y="1524"/>
                    </a:lnTo>
                    <a:lnTo>
                      <a:pt x="750" y="1544"/>
                    </a:lnTo>
                    <a:lnTo>
                      <a:pt x="810" y="1564"/>
                    </a:lnTo>
                    <a:lnTo>
                      <a:pt x="868" y="1584"/>
                    </a:lnTo>
                    <a:lnTo>
                      <a:pt x="930" y="1602"/>
                    </a:lnTo>
                    <a:lnTo>
                      <a:pt x="990" y="1618"/>
                    </a:lnTo>
                    <a:lnTo>
                      <a:pt x="1054" y="1634"/>
                    </a:lnTo>
                    <a:lnTo>
                      <a:pt x="1116" y="1648"/>
                    </a:lnTo>
                    <a:lnTo>
                      <a:pt x="1180" y="1662"/>
                    </a:lnTo>
                    <a:lnTo>
                      <a:pt x="1244" y="1674"/>
                    </a:lnTo>
                    <a:lnTo>
                      <a:pt x="1310" y="1684"/>
                    </a:lnTo>
                    <a:lnTo>
                      <a:pt x="1376" y="1694"/>
                    </a:lnTo>
                    <a:lnTo>
                      <a:pt x="1442" y="1702"/>
                    </a:lnTo>
                    <a:lnTo>
                      <a:pt x="1510" y="1710"/>
                    </a:lnTo>
                    <a:lnTo>
                      <a:pt x="1578" y="1716"/>
                    </a:lnTo>
                    <a:lnTo>
                      <a:pt x="1646" y="1720"/>
                    </a:lnTo>
                    <a:lnTo>
                      <a:pt x="1716" y="1724"/>
                    </a:lnTo>
                    <a:lnTo>
                      <a:pt x="1786" y="1726"/>
                    </a:lnTo>
                    <a:lnTo>
                      <a:pt x="1856" y="1726"/>
                    </a:lnTo>
                    <a:lnTo>
                      <a:pt x="1856" y="1726"/>
                    </a:lnTo>
                    <a:lnTo>
                      <a:pt x="1926" y="1726"/>
                    </a:lnTo>
                    <a:lnTo>
                      <a:pt x="1994" y="1724"/>
                    </a:lnTo>
                    <a:lnTo>
                      <a:pt x="2064" y="1720"/>
                    </a:lnTo>
                    <a:lnTo>
                      <a:pt x="2132" y="1716"/>
                    </a:lnTo>
                    <a:lnTo>
                      <a:pt x="2200" y="1710"/>
                    </a:lnTo>
                    <a:lnTo>
                      <a:pt x="2268" y="1704"/>
                    </a:lnTo>
                    <a:lnTo>
                      <a:pt x="2334" y="1694"/>
                    </a:lnTo>
                    <a:lnTo>
                      <a:pt x="2400" y="1684"/>
                    </a:lnTo>
                    <a:lnTo>
                      <a:pt x="2466" y="1674"/>
                    </a:lnTo>
                    <a:lnTo>
                      <a:pt x="2530" y="1662"/>
                    </a:lnTo>
                    <a:lnTo>
                      <a:pt x="2594" y="1648"/>
                    </a:lnTo>
                    <a:lnTo>
                      <a:pt x="2656" y="1634"/>
                    </a:lnTo>
                    <a:lnTo>
                      <a:pt x="2718" y="1618"/>
                    </a:lnTo>
                    <a:lnTo>
                      <a:pt x="2780" y="1602"/>
                    </a:lnTo>
                    <a:lnTo>
                      <a:pt x="2840" y="1584"/>
                    </a:lnTo>
                    <a:lnTo>
                      <a:pt x="2900" y="1566"/>
                    </a:lnTo>
                    <a:lnTo>
                      <a:pt x="2958" y="1546"/>
                    </a:lnTo>
                    <a:lnTo>
                      <a:pt x="3016" y="1524"/>
                    </a:lnTo>
                    <a:lnTo>
                      <a:pt x="3072" y="1502"/>
                    </a:lnTo>
                    <a:lnTo>
                      <a:pt x="3128" y="1478"/>
                    </a:lnTo>
                    <a:lnTo>
                      <a:pt x="3184" y="1454"/>
                    </a:lnTo>
                    <a:lnTo>
                      <a:pt x="3236" y="1430"/>
                    </a:lnTo>
                    <a:lnTo>
                      <a:pt x="3290" y="1404"/>
                    </a:lnTo>
                    <a:lnTo>
                      <a:pt x="3340" y="1378"/>
                    </a:lnTo>
                    <a:lnTo>
                      <a:pt x="3392" y="1350"/>
                    </a:lnTo>
                    <a:lnTo>
                      <a:pt x="3440" y="1320"/>
                    </a:lnTo>
                    <a:lnTo>
                      <a:pt x="3488" y="1290"/>
                    </a:lnTo>
                    <a:lnTo>
                      <a:pt x="3534" y="1260"/>
                    </a:lnTo>
                    <a:lnTo>
                      <a:pt x="3580" y="1230"/>
                    </a:lnTo>
                    <a:lnTo>
                      <a:pt x="3624" y="1198"/>
                    </a:lnTo>
                    <a:lnTo>
                      <a:pt x="3668" y="1164"/>
                    </a:lnTo>
                    <a:lnTo>
                      <a:pt x="3708" y="1130"/>
                    </a:lnTo>
                    <a:lnTo>
                      <a:pt x="3708" y="24"/>
                    </a:lnTo>
                    <a:lnTo>
                      <a:pt x="3708" y="24"/>
                    </a:lnTo>
                    <a:lnTo>
                      <a:pt x="3706" y="14"/>
                    </a:lnTo>
                    <a:lnTo>
                      <a:pt x="3702" y="8"/>
                    </a:lnTo>
                    <a:lnTo>
                      <a:pt x="3694" y="2"/>
                    </a:lnTo>
                    <a:lnTo>
                      <a:pt x="3686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>
                <a:off x="5471" y="3151"/>
                <a:ext cx="94" cy="94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94" y="46"/>
                    </a:moveTo>
                    <a:lnTo>
                      <a:pt x="94" y="46"/>
                    </a:lnTo>
                    <a:lnTo>
                      <a:pt x="92" y="38"/>
                    </a:lnTo>
                    <a:lnTo>
                      <a:pt x="90" y="28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6" y="92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80" y="80"/>
                    </a:lnTo>
                    <a:lnTo>
                      <a:pt x="86" y="72"/>
                    </a:lnTo>
                    <a:lnTo>
                      <a:pt x="90" y="66"/>
                    </a:lnTo>
                    <a:lnTo>
                      <a:pt x="92" y="56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adFill>
                <a:gsLst>
                  <a:gs pos="0">
                    <a:srgbClr val="1E4E79"/>
                  </a:gs>
                  <a:gs pos="1000">
                    <a:srgbClr val="1E4E79"/>
                  </a:gs>
                  <a:gs pos="26000">
                    <a:srgbClr val="BBD6EE"/>
                  </a:gs>
                  <a:gs pos="100000">
                    <a:srgbClr val="1E4E7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0" name="Google Shape;220;p9"/>
          <p:cNvSpPr txBox="1"/>
          <p:nvPr/>
        </p:nvSpPr>
        <p:spPr>
          <a:xfrm>
            <a:off x="1114861" y="641425"/>
            <a:ext cx="69147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Secstio</a:t>
            </a:r>
            <a:r>
              <a:rPr lang="en-GB" sz="4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sz="44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Stori</a:t>
            </a:r>
            <a:r>
              <a:rPr lang="en-GB" sz="4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Dee</a:t>
            </a:r>
            <a:endParaRPr dirty="0"/>
          </a:p>
        </p:txBody>
      </p:sp>
      <p:sp>
        <p:nvSpPr>
          <p:cNvPr id="221" name="Google Shape;221;p9"/>
          <p:cNvSpPr txBox="1"/>
          <p:nvPr/>
        </p:nvSpPr>
        <p:spPr>
          <a:xfrm>
            <a:off x="732642" y="1410931"/>
            <a:ext cx="76533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cy-GB" sz="1400" b="1" u="sng" dirty="0">
                <a:solidFill>
                  <a:srgbClr val="FF0000"/>
                </a:solidFill>
              </a:rPr>
              <a:t>    TASG 2 :</a:t>
            </a:r>
            <a:endParaRPr lang="cy-GB" b="1" u="sng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Mae Dee wedi anfon e-bost atoch chi i </a:t>
            </a:r>
            <a:r>
              <a:rPr lang="cy-GB" sz="1400" dirty="0">
                <a:solidFill>
                  <a:srgbClr val="FF0000"/>
                </a:solidFill>
              </a:rPr>
              <a:t>ofyn am gyngor ar beth ddylai hi ei wneud nawr bod y lluniau </a:t>
            </a:r>
            <a:r>
              <a:rPr lang="cy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 gael i bawb eu</a:t>
            </a:r>
            <a:r>
              <a:rPr lang="cy-GB" sz="1400" dirty="0">
                <a:solidFill>
                  <a:srgbClr val="FF0000"/>
                </a:solidFill>
              </a:rPr>
              <a:t> gweld</a:t>
            </a:r>
            <a:r>
              <a:rPr lang="cy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cy-GB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Ysgrifennwch e-bost n</a:t>
            </a:r>
            <a:r>
              <a:rPr lang="cy-GB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ô</a:t>
            </a:r>
            <a:r>
              <a:rPr lang="cy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 ati i roi cyngor iddi ar beth allai hi ei wneud i leihau canlyniadau’r sefyllfa. </a:t>
            </a:r>
            <a:endParaRPr lang="cy-GB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1400" b="1" i="1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400" b="1" i="1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Meini prawf llwyddiant:</a:t>
            </a:r>
            <a:endParaRPr lang="cy-GB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RHAID</a:t>
            </a:r>
            <a:r>
              <a:rPr lang="cy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y-GB" dirty="0">
                <a:solidFill>
                  <a:schemeClr val="dk1"/>
                </a:solidFill>
              </a:rPr>
              <a:t>ysgrifennu e-bost mewn paragraffau gan roi o leiaf U</a:t>
            </a:r>
            <a:r>
              <a:rPr lang="cy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darn o gyngor addas ar </a:t>
            </a:r>
            <a:r>
              <a:rPr lang="cy-GB" dirty="0">
                <a:solidFill>
                  <a:schemeClr val="dk1"/>
                </a:solidFill>
              </a:rPr>
              <a:t>beth ddylai </a:t>
            </a:r>
            <a:r>
              <a:rPr lang="cy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 ei wneud.</a:t>
            </a:r>
            <a:endParaRPr lang="cy-GB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DYLAI</a:t>
            </a:r>
            <a:r>
              <a:rPr lang="cy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y-GB" dirty="0">
                <a:solidFill>
                  <a:schemeClr val="dk1"/>
                </a:solidFill>
              </a:rPr>
              <a:t>roi </a:t>
            </a:r>
            <a:r>
              <a:rPr lang="cy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MWY NAG UN </a:t>
            </a:r>
            <a:r>
              <a:rPr lang="cy-GB" dirty="0">
                <a:solidFill>
                  <a:schemeClr val="dk1"/>
                </a:solidFill>
              </a:rPr>
              <a:t>darn o gyngor addas a chynnig empathi a dealltwriaeth o sefyllfa </a:t>
            </a:r>
            <a:r>
              <a:rPr lang="cy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Dee.</a:t>
            </a:r>
            <a:endParaRPr lang="cy-GB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4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GALLAI</a:t>
            </a:r>
            <a:r>
              <a:rPr lang="cy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y-GB" dirty="0">
                <a:solidFill>
                  <a:schemeClr val="dk1"/>
                </a:solidFill>
              </a:rPr>
              <a:t>gynnig gobaith </a:t>
            </a:r>
            <a:r>
              <a:rPr lang="cy-GB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bydd sefyllfa Dee yn gwella ac na fydd hi’n teimlo fel hyn am byth.</a:t>
            </a:r>
            <a:endParaRPr lang="cy-GB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c7efbc-3519-4043-a7cf-9257e46b4e16" xsi:nil="true"/>
    <lcf76f155ced4ddcb4097134ff3c332f xmlns="c4bc8142-85eb-4765-8708-0769813ece0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35B45860DF143A561A29941B4BB3E" ma:contentTypeVersion="14" ma:contentTypeDescription="Create a new document." ma:contentTypeScope="" ma:versionID="bed313ff9a100f6a92dbcd9ff7c3db4a">
  <xsd:schema xmlns:xsd="http://www.w3.org/2001/XMLSchema" xmlns:xs="http://www.w3.org/2001/XMLSchema" xmlns:p="http://schemas.microsoft.com/office/2006/metadata/properties" xmlns:ns2="0fc7efbc-3519-4043-a7cf-9257e46b4e16" xmlns:ns3="c4bc8142-85eb-4765-8708-0769813ece0e" targetNamespace="http://schemas.microsoft.com/office/2006/metadata/properties" ma:root="true" ma:fieldsID="b5ad74d39b0e87c48d4f33e665e489a6" ns2:_="" ns3:_="">
    <xsd:import namespace="0fc7efbc-3519-4043-a7cf-9257e46b4e16"/>
    <xsd:import namespace="c4bc8142-85eb-4765-8708-0769813ece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7efbc-3519-4043-a7cf-9257e46b4e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02da3f5-79f2-443c-8713-bed2e5b0d9b0}" ma:internalName="TaxCatchAll" ma:showField="CatchAllData" ma:web="0fc7efbc-3519-4043-a7cf-9257e46b4e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c8142-85eb-4765-8708-0769813ece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b820720-3cae-4e0f-87a0-a0b1591a73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6F8581-94DB-41EB-A731-4E3E53CD3E5D}">
  <ds:schemaRefs>
    <ds:schemaRef ds:uri="http://schemas.microsoft.com/office/2006/metadata/properties"/>
    <ds:schemaRef ds:uri="http://schemas.microsoft.com/office/infopath/2007/PartnerControls"/>
    <ds:schemaRef ds:uri="0fc7efbc-3519-4043-a7cf-9257e46b4e16"/>
    <ds:schemaRef ds:uri="3796c711-4acb-4d3d-a580-180100c913f5"/>
  </ds:schemaRefs>
</ds:datastoreItem>
</file>

<file path=customXml/itemProps2.xml><?xml version="1.0" encoding="utf-8"?>
<ds:datastoreItem xmlns:ds="http://schemas.openxmlformats.org/officeDocument/2006/customXml" ds:itemID="{C6FC1BC5-E967-470F-B3C4-548C340484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B7F147-30A6-40E4-AD59-4B8C9CAC8099}"/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771</Words>
  <Application>Microsoft Office PowerPoint</Application>
  <PresentationFormat>On-screen Show (4:3)</PresentationFormat>
  <Paragraphs>87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Consolas</vt:lpstr>
      <vt:lpstr>Office Theme</vt:lpstr>
      <vt:lpstr>Iechyd a llesiant</vt:lpstr>
      <vt:lpstr>PowerPoint Presentation</vt:lpstr>
      <vt:lpstr>Beth yw ystyr y term ‘secstio’? Allwch chi roi enghreifftiau o secstio?  Beth yw ‘meithrin perthynas amhriodol’? Allwch chi roi enghreifftiau?</vt:lpstr>
      <vt:lpstr>I ddechrau: Beth yw eich barn?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Ble alla i gael help?</vt:lpstr>
      <vt:lpstr>Sesiwn Lawn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well-being</dc:title>
  <dc:creator>PresenterMedia.com</dc:creator>
  <cp:lastModifiedBy>Sian E Lewis</cp:lastModifiedBy>
  <cp:revision>1</cp:revision>
  <cp:lastPrinted>2024-04-19T12:48:02Z</cp:lastPrinted>
  <dcterms:created xsi:type="dcterms:W3CDTF">2013-08-27T21:05:59Z</dcterms:created>
  <dcterms:modified xsi:type="dcterms:W3CDTF">2025-05-06T15:18:22Z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0x010100E4F35B45860DF143A561A29941B4BB3E</vt:lpwstr>
  </property>
  <property fmtid="{D5CDD505-2E9C-101B-9397-08002B2CF9AE}" pid="3" name="MediaServiceImageTags">
    <vt:lpwstr/>
  </property>
</Properties>
</file>